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8" r:id="rId1"/>
  </p:sldMasterIdLst>
  <p:notesMasterIdLst>
    <p:notesMasterId r:id="rId29"/>
  </p:notesMasterIdLst>
  <p:handoutMasterIdLst>
    <p:handoutMasterId r:id="rId30"/>
  </p:handoutMasterIdLst>
  <p:sldIdLst>
    <p:sldId id="435" r:id="rId2"/>
    <p:sldId id="436" r:id="rId3"/>
    <p:sldId id="437" r:id="rId4"/>
    <p:sldId id="438" r:id="rId5"/>
    <p:sldId id="439" r:id="rId6"/>
    <p:sldId id="440" r:id="rId7"/>
    <p:sldId id="441" r:id="rId8"/>
    <p:sldId id="443" r:id="rId9"/>
    <p:sldId id="444" r:id="rId10"/>
    <p:sldId id="446" r:id="rId11"/>
    <p:sldId id="447" r:id="rId12"/>
    <p:sldId id="448" r:id="rId13"/>
    <p:sldId id="449" r:id="rId14"/>
    <p:sldId id="450" r:id="rId15"/>
    <p:sldId id="451" r:id="rId16"/>
    <p:sldId id="452" r:id="rId17"/>
    <p:sldId id="453" r:id="rId18"/>
    <p:sldId id="454" r:id="rId19"/>
    <p:sldId id="455" r:id="rId20"/>
    <p:sldId id="456" r:id="rId21"/>
    <p:sldId id="457" r:id="rId22"/>
    <p:sldId id="445" r:id="rId23"/>
    <p:sldId id="458" r:id="rId24"/>
    <p:sldId id="459" r:id="rId25"/>
    <p:sldId id="460" r:id="rId26"/>
    <p:sldId id="461" r:id="rId27"/>
    <p:sldId id="462" r:id="rId28"/>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600" y="176"/>
      </p:cViewPr>
      <p:guideLst>
        <p:guide orient="horz" pos="2160"/>
        <p:guide pos="2880"/>
      </p:guideLst>
    </p:cSldViewPr>
  </p:slideViewPr>
  <p:outlineViewPr>
    <p:cViewPr>
      <p:scale>
        <a:sx n="33" d="100"/>
        <a:sy n="33" d="100"/>
      </p:scale>
      <p:origin x="0" y="4446"/>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010D714-58F3-EC30-8377-C1826ECB4C20}"/>
              </a:ext>
            </a:extLst>
          </p:cNvPr>
          <p:cNvSpPr>
            <a:spLocks noGrp="1"/>
          </p:cNvSpPr>
          <p:nvPr>
            <p:ph type="hdr" sz="quarter"/>
          </p:nvPr>
        </p:nvSpPr>
        <p:spPr>
          <a:xfrm>
            <a:off x="0" y="0"/>
            <a:ext cx="3078163" cy="511175"/>
          </a:xfrm>
          <a:prstGeom prst="rect">
            <a:avLst/>
          </a:prstGeom>
        </p:spPr>
        <p:txBody>
          <a:bodyPr vert="horz" lIns="99057" tIns="49528" rIns="99057" bIns="49528" rtlCol="0"/>
          <a:lstStyle>
            <a:lvl1pPr algn="l">
              <a:defRPr sz="1300">
                <a:latin typeface="Arial" charset="0"/>
                <a:ea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E537BD73-5868-51B1-65C9-1CC39B7EA386}"/>
              </a:ext>
            </a:extLst>
          </p:cNvPr>
          <p:cNvSpPr>
            <a:spLocks noGrp="1"/>
          </p:cNvSpPr>
          <p:nvPr>
            <p:ph type="dt" sz="quarter" idx="1"/>
          </p:nvPr>
        </p:nvSpPr>
        <p:spPr>
          <a:xfrm>
            <a:off x="4022725" y="0"/>
            <a:ext cx="3078163" cy="511175"/>
          </a:xfrm>
          <a:prstGeom prst="rect">
            <a:avLst/>
          </a:prstGeom>
        </p:spPr>
        <p:txBody>
          <a:bodyPr vert="horz" wrap="square" lIns="99057" tIns="49528" rIns="99057" bIns="49528" numCol="1" anchor="t" anchorCtr="0" compatLnSpc="1">
            <a:prstTxWarp prst="textNoShape">
              <a:avLst/>
            </a:prstTxWarp>
          </a:bodyPr>
          <a:lstStyle>
            <a:lvl1pPr algn="r">
              <a:defRPr sz="1300">
                <a:cs typeface="Arial" panose="020B0604020202020204" pitchFamily="34" charset="0"/>
              </a:defRPr>
            </a:lvl1pPr>
          </a:lstStyle>
          <a:p>
            <a:fld id="{AB06CF56-E646-2D42-BD61-D6892155DF52}" type="datetime1">
              <a:rPr lang="en-US" altLang="en-US"/>
              <a:pPr/>
              <a:t>6/11/26</a:t>
            </a:fld>
            <a:endParaRPr lang="en-US" altLang="en-US"/>
          </a:p>
        </p:txBody>
      </p:sp>
      <p:sp>
        <p:nvSpPr>
          <p:cNvPr id="4" name="Footer Placeholder 3">
            <a:extLst>
              <a:ext uri="{FF2B5EF4-FFF2-40B4-BE49-F238E27FC236}">
                <a16:creationId xmlns:a16="http://schemas.microsoft.com/office/drawing/2014/main" id="{1D9580A1-1C36-FAE9-B734-5C5E0C43D9E4}"/>
              </a:ext>
            </a:extLst>
          </p:cNvPr>
          <p:cNvSpPr>
            <a:spLocks noGrp="1"/>
          </p:cNvSpPr>
          <p:nvPr>
            <p:ph type="ftr" sz="quarter" idx="2"/>
          </p:nvPr>
        </p:nvSpPr>
        <p:spPr>
          <a:xfrm>
            <a:off x="0" y="9720263"/>
            <a:ext cx="3078163" cy="511175"/>
          </a:xfrm>
          <a:prstGeom prst="rect">
            <a:avLst/>
          </a:prstGeom>
        </p:spPr>
        <p:txBody>
          <a:bodyPr vert="horz" lIns="99057" tIns="49528" rIns="99057" bIns="49528" rtlCol="0" anchor="b"/>
          <a:lstStyle>
            <a:lvl1pPr algn="l">
              <a:defRPr sz="1300">
                <a:latin typeface="Arial" charset="0"/>
                <a:ea typeface="Arial"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76186DB-6F15-D188-AEF1-24A9FFB2C46C}"/>
              </a:ext>
            </a:extLst>
          </p:cNvPr>
          <p:cNvSpPr>
            <a:spLocks noGrp="1"/>
          </p:cNvSpPr>
          <p:nvPr>
            <p:ph type="sldNum" sz="quarter" idx="3"/>
          </p:nvPr>
        </p:nvSpPr>
        <p:spPr>
          <a:xfrm>
            <a:off x="4022725" y="9720263"/>
            <a:ext cx="3078163" cy="511175"/>
          </a:xfrm>
          <a:prstGeom prst="rect">
            <a:avLst/>
          </a:prstGeom>
        </p:spPr>
        <p:txBody>
          <a:bodyPr vert="horz" wrap="square" lIns="99057" tIns="49528" rIns="99057" bIns="49528" numCol="1" anchor="b" anchorCtr="0" compatLnSpc="1">
            <a:prstTxWarp prst="textNoShape">
              <a:avLst/>
            </a:prstTxWarp>
          </a:bodyPr>
          <a:lstStyle>
            <a:lvl1pPr algn="r">
              <a:defRPr sz="1300">
                <a:cs typeface="Arial" panose="020B0604020202020204" pitchFamily="34" charset="0"/>
              </a:defRPr>
            </a:lvl1pPr>
          </a:lstStyle>
          <a:p>
            <a:fld id="{CFB1BFC9-1D5A-F947-AC8E-318BA6B34C81}"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C5F19F-6E46-010D-175E-53FFCABC496D}"/>
              </a:ext>
            </a:extLst>
          </p:cNvPr>
          <p:cNvSpPr>
            <a:spLocks noGrp="1"/>
          </p:cNvSpPr>
          <p:nvPr>
            <p:ph type="hdr" sz="quarter"/>
          </p:nvPr>
        </p:nvSpPr>
        <p:spPr>
          <a:xfrm>
            <a:off x="0" y="0"/>
            <a:ext cx="3078163" cy="511175"/>
          </a:xfrm>
          <a:prstGeom prst="rect">
            <a:avLst/>
          </a:prstGeom>
        </p:spPr>
        <p:txBody>
          <a:bodyPr vert="horz" lIns="99057" tIns="49528" rIns="99057" bIns="49528" rtlCol="0"/>
          <a:lstStyle>
            <a:lvl1pPr algn="l">
              <a:defRPr sz="1300">
                <a:latin typeface="Arial" charset="0"/>
                <a:ea typeface="+mn-ea"/>
                <a:cs typeface="Arial" charset="0"/>
              </a:defRPr>
            </a:lvl1pPr>
          </a:lstStyle>
          <a:p>
            <a:pPr>
              <a:defRPr/>
            </a:pPr>
            <a:endParaRPr lang="en-GB"/>
          </a:p>
        </p:txBody>
      </p:sp>
      <p:sp>
        <p:nvSpPr>
          <p:cNvPr id="3" name="Date Placeholder 2">
            <a:extLst>
              <a:ext uri="{FF2B5EF4-FFF2-40B4-BE49-F238E27FC236}">
                <a16:creationId xmlns:a16="http://schemas.microsoft.com/office/drawing/2014/main" id="{6E8897EA-DF36-84DD-6D77-750FC0062E32}"/>
              </a:ext>
            </a:extLst>
          </p:cNvPr>
          <p:cNvSpPr>
            <a:spLocks noGrp="1"/>
          </p:cNvSpPr>
          <p:nvPr>
            <p:ph type="dt" idx="1"/>
          </p:nvPr>
        </p:nvSpPr>
        <p:spPr>
          <a:xfrm>
            <a:off x="4022725" y="0"/>
            <a:ext cx="3078163" cy="511175"/>
          </a:xfrm>
          <a:prstGeom prst="rect">
            <a:avLst/>
          </a:prstGeom>
        </p:spPr>
        <p:txBody>
          <a:bodyPr vert="horz" wrap="square" lIns="99057" tIns="49528" rIns="99057" bIns="49528" numCol="1" anchor="t" anchorCtr="0" compatLnSpc="1">
            <a:prstTxWarp prst="textNoShape">
              <a:avLst/>
            </a:prstTxWarp>
          </a:bodyPr>
          <a:lstStyle>
            <a:lvl1pPr algn="r">
              <a:defRPr sz="1300">
                <a:cs typeface="Arial" panose="020B0604020202020204" pitchFamily="34" charset="0"/>
              </a:defRPr>
            </a:lvl1pPr>
          </a:lstStyle>
          <a:p>
            <a:fld id="{A4EE0177-3E01-A14C-84BE-B87C7FBBAD32}" type="datetime1">
              <a:rPr lang="en-GB" altLang="en-US"/>
              <a:pPr/>
              <a:t>11/06/2026</a:t>
            </a:fld>
            <a:endParaRPr lang="en-GB" altLang="en-US"/>
          </a:p>
        </p:txBody>
      </p:sp>
      <p:sp>
        <p:nvSpPr>
          <p:cNvPr id="4" name="Slide Image Placeholder 3">
            <a:extLst>
              <a:ext uri="{FF2B5EF4-FFF2-40B4-BE49-F238E27FC236}">
                <a16:creationId xmlns:a16="http://schemas.microsoft.com/office/drawing/2014/main" id="{2AB566CF-6E07-79F6-4454-ECB0D5C39356}"/>
              </a:ext>
            </a:extLst>
          </p:cNvPr>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57" tIns="49528" rIns="99057" bIns="49528" rtlCol="0" anchor="ctr"/>
          <a:lstStyle/>
          <a:p>
            <a:pPr lvl="0"/>
            <a:endParaRPr lang="en-GB" noProof="0" dirty="0"/>
          </a:p>
        </p:txBody>
      </p:sp>
      <p:sp>
        <p:nvSpPr>
          <p:cNvPr id="5" name="Notes Placeholder 4">
            <a:extLst>
              <a:ext uri="{FF2B5EF4-FFF2-40B4-BE49-F238E27FC236}">
                <a16:creationId xmlns:a16="http://schemas.microsoft.com/office/drawing/2014/main" id="{40400DAD-CD5E-5364-6898-33E74F7421E5}"/>
              </a:ext>
            </a:extLst>
          </p:cNvPr>
          <p:cNvSpPr>
            <a:spLocks noGrp="1"/>
          </p:cNvSpPr>
          <p:nvPr>
            <p:ph type="body" sz="quarter" idx="3"/>
          </p:nvPr>
        </p:nvSpPr>
        <p:spPr>
          <a:xfrm>
            <a:off x="709613" y="4860925"/>
            <a:ext cx="5683250" cy="4605338"/>
          </a:xfrm>
          <a:prstGeom prst="rect">
            <a:avLst/>
          </a:prstGeom>
        </p:spPr>
        <p:txBody>
          <a:bodyPr vert="horz" wrap="square" lIns="99057" tIns="49528" rIns="99057" bIns="49528"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C70152D-A4E9-EAD7-F3AD-3F5AD639B65D}"/>
              </a:ext>
            </a:extLst>
          </p:cNvPr>
          <p:cNvSpPr>
            <a:spLocks noGrp="1"/>
          </p:cNvSpPr>
          <p:nvPr>
            <p:ph type="ftr" sz="quarter" idx="4"/>
          </p:nvPr>
        </p:nvSpPr>
        <p:spPr>
          <a:xfrm>
            <a:off x="0" y="9720263"/>
            <a:ext cx="3078163" cy="511175"/>
          </a:xfrm>
          <a:prstGeom prst="rect">
            <a:avLst/>
          </a:prstGeom>
        </p:spPr>
        <p:txBody>
          <a:bodyPr vert="horz" lIns="99057" tIns="49528" rIns="99057" bIns="49528" rtlCol="0" anchor="b"/>
          <a:lstStyle>
            <a:lvl1pPr algn="l">
              <a:defRPr sz="1300">
                <a:latin typeface="Arial" charset="0"/>
                <a:ea typeface="+mn-ea"/>
                <a:cs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2E31263C-AD00-266B-2161-AAE134B4D75C}"/>
              </a:ext>
            </a:extLst>
          </p:cNvPr>
          <p:cNvSpPr>
            <a:spLocks noGrp="1"/>
          </p:cNvSpPr>
          <p:nvPr>
            <p:ph type="sldNum" sz="quarter" idx="5"/>
          </p:nvPr>
        </p:nvSpPr>
        <p:spPr>
          <a:xfrm>
            <a:off x="4022725" y="9720263"/>
            <a:ext cx="3078163" cy="511175"/>
          </a:xfrm>
          <a:prstGeom prst="rect">
            <a:avLst/>
          </a:prstGeom>
        </p:spPr>
        <p:txBody>
          <a:bodyPr vert="horz" wrap="square" lIns="99057" tIns="49528" rIns="99057" bIns="49528" numCol="1" anchor="b" anchorCtr="0" compatLnSpc="1">
            <a:prstTxWarp prst="textNoShape">
              <a:avLst/>
            </a:prstTxWarp>
          </a:bodyPr>
          <a:lstStyle>
            <a:lvl1pPr algn="r">
              <a:defRPr sz="1300">
                <a:cs typeface="Arial" panose="020B0604020202020204" pitchFamily="34" charset="0"/>
              </a:defRPr>
            </a:lvl1pPr>
          </a:lstStyle>
          <a:p>
            <a:fld id="{4470CFFD-A125-5547-B49D-BAA3ED945480}"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DD624BE5-2C32-2040-253A-9F0937DBA661}"/>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5E35F204-2421-6953-475E-4E09465FDC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18435" name="Slide Number Placeholder 3">
            <a:extLst>
              <a:ext uri="{FF2B5EF4-FFF2-40B4-BE49-F238E27FC236}">
                <a16:creationId xmlns:a16="http://schemas.microsoft.com/office/drawing/2014/main" id="{48862E89-3B4A-D278-413E-266D1A6459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B825159-9E87-CD42-812A-EB1DE4E9744B}" type="slidenum">
              <a:rPr lang="en-GB" altLang="en-US" sz="1300"/>
              <a:pPr eaLnBrk="1" hangingPunct="1"/>
              <a:t>3</a:t>
            </a:fld>
            <a:endParaRPr lang="en-GB"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21820BB3-85C4-821F-1B0E-B90C036093BB}"/>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6574A3A2-BC93-6DD1-3C05-CCD5887F76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24579" name="Slide Number Placeholder 3">
            <a:extLst>
              <a:ext uri="{FF2B5EF4-FFF2-40B4-BE49-F238E27FC236}">
                <a16:creationId xmlns:a16="http://schemas.microsoft.com/office/drawing/2014/main" id="{6F36096E-F55B-1377-D421-AA0DCB9DC4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7956004-FF33-B643-85C4-A387AA9BC38A}" type="slidenum">
              <a:rPr lang="en-GB" altLang="en-US" sz="1300"/>
              <a:pPr eaLnBrk="1" hangingPunct="1"/>
              <a:t>8</a:t>
            </a:fld>
            <a:endParaRPr lang="en-GB"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7C13FD7-6EBB-CD79-0C87-8EF4D573218A}"/>
              </a:ext>
            </a:extLst>
          </p:cNvPr>
          <p:cNvSpPr>
            <a:spLocks noGrp="1"/>
          </p:cNvSpPr>
          <p:nvPr>
            <p:ph type="dt" sz="half" idx="10"/>
          </p:nvPr>
        </p:nvSpPr>
        <p:spPr/>
        <p:txBody>
          <a:bodyPr/>
          <a:lstStyle>
            <a:lvl1pPr>
              <a:defRPr/>
            </a:lvl1pPr>
          </a:lstStyle>
          <a:p>
            <a:fld id="{3B18AF64-3DF4-5347-8A45-27589306B323}" type="datetime1">
              <a:rPr lang="en-GB" altLang="en-US"/>
              <a:pPr/>
              <a:t>11/06/2026</a:t>
            </a:fld>
            <a:endParaRPr lang="en-GB" altLang="en-US"/>
          </a:p>
        </p:txBody>
      </p:sp>
      <p:sp>
        <p:nvSpPr>
          <p:cNvPr id="5" name="Footer Placeholder 4">
            <a:extLst>
              <a:ext uri="{FF2B5EF4-FFF2-40B4-BE49-F238E27FC236}">
                <a16:creationId xmlns:a16="http://schemas.microsoft.com/office/drawing/2014/main" id="{95298E68-C6D1-2A4E-DBFE-68061A830A2F}"/>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897647C-A795-DCC0-D7FD-07D55A7588F5}"/>
              </a:ext>
            </a:extLst>
          </p:cNvPr>
          <p:cNvSpPr>
            <a:spLocks noGrp="1"/>
          </p:cNvSpPr>
          <p:nvPr>
            <p:ph type="sldNum" sz="quarter" idx="12"/>
          </p:nvPr>
        </p:nvSpPr>
        <p:spPr/>
        <p:txBody>
          <a:bodyPr/>
          <a:lstStyle>
            <a:lvl1pPr>
              <a:defRPr/>
            </a:lvl1pPr>
          </a:lstStyle>
          <a:p>
            <a:fld id="{A0AA329E-AE47-2C42-8036-35A4EA2E4B37}" type="slidenum">
              <a:rPr lang="en-GB" altLang="en-US"/>
              <a:pPr/>
              <a:t>‹#›</a:t>
            </a:fld>
            <a:endParaRPr lang="en-GB" altLang="en-US"/>
          </a:p>
        </p:txBody>
      </p:sp>
    </p:spTree>
    <p:extLst>
      <p:ext uri="{BB962C8B-B14F-4D97-AF65-F5344CB8AC3E}">
        <p14:creationId xmlns:p14="http://schemas.microsoft.com/office/powerpoint/2010/main" val="2104875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960F64-6CF8-8063-484C-3EEDAD42DEE2}"/>
              </a:ext>
            </a:extLst>
          </p:cNvPr>
          <p:cNvSpPr>
            <a:spLocks noGrp="1"/>
          </p:cNvSpPr>
          <p:nvPr>
            <p:ph type="dt" sz="half" idx="10"/>
          </p:nvPr>
        </p:nvSpPr>
        <p:spPr/>
        <p:txBody>
          <a:bodyPr/>
          <a:lstStyle>
            <a:lvl1pPr>
              <a:defRPr/>
            </a:lvl1pPr>
          </a:lstStyle>
          <a:p>
            <a:fld id="{9A53784E-0A93-EE42-B3C3-D6DE39C2852C}" type="datetime1">
              <a:rPr lang="en-GB" altLang="en-US"/>
              <a:pPr/>
              <a:t>11/06/2026</a:t>
            </a:fld>
            <a:endParaRPr lang="en-GB" altLang="en-US"/>
          </a:p>
        </p:txBody>
      </p:sp>
      <p:sp>
        <p:nvSpPr>
          <p:cNvPr id="5" name="Footer Placeholder 4">
            <a:extLst>
              <a:ext uri="{FF2B5EF4-FFF2-40B4-BE49-F238E27FC236}">
                <a16:creationId xmlns:a16="http://schemas.microsoft.com/office/drawing/2014/main" id="{EA803C75-A8E5-5753-ACCA-2010C9D8EA62}"/>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D0EBBC0-BBCD-0DDA-29A7-C254D0A00306}"/>
              </a:ext>
            </a:extLst>
          </p:cNvPr>
          <p:cNvSpPr>
            <a:spLocks noGrp="1"/>
          </p:cNvSpPr>
          <p:nvPr>
            <p:ph type="sldNum" sz="quarter" idx="12"/>
          </p:nvPr>
        </p:nvSpPr>
        <p:spPr/>
        <p:txBody>
          <a:bodyPr/>
          <a:lstStyle>
            <a:lvl1pPr>
              <a:defRPr/>
            </a:lvl1pPr>
          </a:lstStyle>
          <a:p>
            <a:fld id="{BB7E77DC-C031-8643-BCF9-8768B8E13557}" type="slidenum">
              <a:rPr lang="en-GB" altLang="en-US"/>
              <a:pPr/>
              <a:t>‹#›</a:t>
            </a:fld>
            <a:endParaRPr lang="en-GB" altLang="en-US"/>
          </a:p>
        </p:txBody>
      </p:sp>
    </p:spTree>
    <p:extLst>
      <p:ext uri="{BB962C8B-B14F-4D97-AF65-F5344CB8AC3E}">
        <p14:creationId xmlns:p14="http://schemas.microsoft.com/office/powerpoint/2010/main" val="4071560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A2E0CF-8CC2-7AEA-8A1D-B27B23464930}"/>
              </a:ext>
            </a:extLst>
          </p:cNvPr>
          <p:cNvSpPr>
            <a:spLocks noGrp="1"/>
          </p:cNvSpPr>
          <p:nvPr>
            <p:ph type="dt" sz="half" idx="10"/>
          </p:nvPr>
        </p:nvSpPr>
        <p:spPr/>
        <p:txBody>
          <a:bodyPr/>
          <a:lstStyle>
            <a:lvl1pPr>
              <a:defRPr/>
            </a:lvl1pPr>
          </a:lstStyle>
          <a:p>
            <a:fld id="{9F77DBB9-72F0-824F-A0D8-B9B60CCD8895}" type="datetime1">
              <a:rPr lang="en-GB" altLang="en-US"/>
              <a:pPr/>
              <a:t>11/06/2026</a:t>
            </a:fld>
            <a:endParaRPr lang="en-GB" altLang="en-US"/>
          </a:p>
        </p:txBody>
      </p:sp>
      <p:sp>
        <p:nvSpPr>
          <p:cNvPr id="5" name="Footer Placeholder 4">
            <a:extLst>
              <a:ext uri="{FF2B5EF4-FFF2-40B4-BE49-F238E27FC236}">
                <a16:creationId xmlns:a16="http://schemas.microsoft.com/office/drawing/2014/main" id="{7ADD4F99-80F5-070A-B03D-D6926F84126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628693E-7C54-2989-BA22-A130CE6F4847}"/>
              </a:ext>
            </a:extLst>
          </p:cNvPr>
          <p:cNvSpPr>
            <a:spLocks noGrp="1"/>
          </p:cNvSpPr>
          <p:nvPr>
            <p:ph type="sldNum" sz="quarter" idx="12"/>
          </p:nvPr>
        </p:nvSpPr>
        <p:spPr/>
        <p:txBody>
          <a:bodyPr/>
          <a:lstStyle>
            <a:lvl1pPr>
              <a:defRPr/>
            </a:lvl1pPr>
          </a:lstStyle>
          <a:p>
            <a:fld id="{07DD21FA-6985-614C-BF08-C423B2BEFBF5}" type="slidenum">
              <a:rPr lang="en-GB" altLang="en-US"/>
              <a:pPr/>
              <a:t>‹#›</a:t>
            </a:fld>
            <a:endParaRPr lang="en-GB" altLang="en-US"/>
          </a:p>
        </p:txBody>
      </p:sp>
    </p:spTree>
    <p:extLst>
      <p:ext uri="{BB962C8B-B14F-4D97-AF65-F5344CB8AC3E}">
        <p14:creationId xmlns:p14="http://schemas.microsoft.com/office/powerpoint/2010/main" val="3994265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F03395-FC36-E2AF-D360-7A69C20D4F99}"/>
              </a:ext>
            </a:extLst>
          </p:cNvPr>
          <p:cNvSpPr>
            <a:spLocks noGrp="1"/>
          </p:cNvSpPr>
          <p:nvPr>
            <p:ph type="dt" sz="half" idx="10"/>
          </p:nvPr>
        </p:nvSpPr>
        <p:spPr/>
        <p:txBody>
          <a:bodyPr/>
          <a:lstStyle>
            <a:lvl1pPr>
              <a:defRPr/>
            </a:lvl1pPr>
          </a:lstStyle>
          <a:p>
            <a:fld id="{0819D4ED-BB27-6143-9431-36795AD3EE77}" type="datetime1">
              <a:rPr lang="en-GB" altLang="en-US"/>
              <a:pPr/>
              <a:t>11/06/2026</a:t>
            </a:fld>
            <a:endParaRPr lang="en-GB" altLang="en-US"/>
          </a:p>
        </p:txBody>
      </p:sp>
      <p:sp>
        <p:nvSpPr>
          <p:cNvPr id="5" name="Footer Placeholder 4">
            <a:extLst>
              <a:ext uri="{FF2B5EF4-FFF2-40B4-BE49-F238E27FC236}">
                <a16:creationId xmlns:a16="http://schemas.microsoft.com/office/drawing/2014/main" id="{3C3D4657-D294-B15C-CF6D-21CF8E8FFE8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7FF9F12-AACE-7598-8218-9232F3A8C82C}"/>
              </a:ext>
            </a:extLst>
          </p:cNvPr>
          <p:cNvSpPr>
            <a:spLocks noGrp="1"/>
          </p:cNvSpPr>
          <p:nvPr>
            <p:ph type="sldNum" sz="quarter" idx="12"/>
          </p:nvPr>
        </p:nvSpPr>
        <p:spPr/>
        <p:txBody>
          <a:bodyPr/>
          <a:lstStyle>
            <a:lvl1pPr>
              <a:defRPr/>
            </a:lvl1pPr>
          </a:lstStyle>
          <a:p>
            <a:fld id="{29362911-2BE1-8F43-8BD8-88D7C0E229EB}" type="slidenum">
              <a:rPr lang="en-GB" altLang="en-US"/>
              <a:pPr/>
              <a:t>‹#›</a:t>
            </a:fld>
            <a:endParaRPr lang="en-GB" altLang="en-US"/>
          </a:p>
        </p:txBody>
      </p:sp>
    </p:spTree>
    <p:extLst>
      <p:ext uri="{BB962C8B-B14F-4D97-AF65-F5344CB8AC3E}">
        <p14:creationId xmlns:p14="http://schemas.microsoft.com/office/powerpoint/2010/main" val="1058120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ABB133B-2981-1FD2-022E-63DDC60478A0}"/>
              </a:ext>
            </a:extLst>
          </p:cNvPr>
          <p:cNvSpPr>
            <a:spLocks noGrp="1"/>
          </p:cNvSpPr>
          <p:nvPr>
            <p:ph type="dt" sz="half" idx="10"/>
          </p:nvPr>
        </p:nvSpPr>
        <p:spPr/>
        <p:txBody>
          <a:bodyPr/>
          <a:lstStyle>
            <a:lvl1pPr>
              <a:defRPr/>
            </a:lvl1pPr>
          </a:lstStyle>
          <a:p>
            <a:fld id="{7ABADC75-59B6-4849-B20F-E428B8FA7FCF}" type="datetime1">
              <a:rPr lang="en-GB" altLang="en-US"/>
              <a:pPr/>
              <a:t>11/06/2026</a:t>
            </a:fld>
            <a:endParaRPr lang="en-GB" altLang="en-US"/>
          </a:p>
        </p:txBody>
      </p:sp>
      <p:sp>
        <p:nvSpPr>
          <p:cNvPr id="5" name="Footer Placeholder 4">
            <a:extLst>
              <a:ext uri="{FF2B5EF4-FFF2-40B4-BE49-F238E27FC236}">
                <a16:creationId xmlns:a16="http://schemas.microsoft.com/office/drawing/2014/main" id="{861132AF-06EE-8C1C-9BF7-981A592C1E0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9F8ACF5-2B93-25A1-DF23-0935B1FB3CCD}"/>
              </a:ext>
            </a:extLst>
          </p:cNvPr>
          <p:cNvSpPr>
            <a:spLocks noGrp="1"/>
          </p:cNvSpPr>
          <p:nvPr>
            <p:ph type="sldNum" sz="quarter" idx="12"/>
          </p:nvPr>
        </p:nvSpPr>
        <p:spPr/>
        <p:txBody>
          <a:bodyPr/>
          <a:lstStyle>
            <a:lvl1pPr>
              <a:defRPr/>
            </a:lvl1pPr>
          </a:lstStyle>
          <a:p>
            <a:fld id="{5D492553-A1CB-9A4A-9528-17AA6BB0E6CA}" type="slidenum">
              <a:rPr lang="en-GB" altLang="en-US"/>
              <a:pPr/>
              <a:t>‹#›</a:t>
            </a:fld>
            <a:endParaRPr lang="en-GB" altLang="en-US"/>
          </a:p>
        </p:txBody>
      </p:sp>
    </p:spTree>
    <p:extLst>
      <p:ext uri="{BB962C8B-B14F-4D97-AF65-F5344CB8AC3E}">
        <p14:creationId xmlns:p14="http://schemas.microsoft.com/office/powerpoint/2010/main" val="4285224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DD16E7B7-A44D-7CA3-B356-355FB93F967A}"/>
              </a:ext>
            </a:extLst>
          </p:cNvPr>
          <p:cNvSpPr>
            <a:spLocks noGrp="1"/>
          </p:cNvSpPr>
          <p:nvPr>
            <p:ph type="dt" sz="half" idx="10"/>
          </p:nvPr>
        </p:nvSpPr>
        <p:spPr/>
        <p:txBody>
          <a:bodyPr/>
          <a:lstStyle>
            <a:lvl1pPr>
              <a:defRPr/>
            </a:lvl1pPr>
          </a:lstStyle>
          <a:p>
            <a:fld id="{D0BD9952-F29F-CC4E-9217-18D6EA9B4AA4}" type="datetime1">
              <a:rPr lang="en-GB" altLang="en-US"/>
              <a:pPr/>
              <a:t>11/06/2026</a:t>
            </a:fld>
            <a:endParaRPr lang="en-GB" altLang="en-US"/>
          </a:p>
        </p:txBody>
      </p:sp>
      <p:sp>
        <p:nvSpPr>
          <p:cNvPr id="6" name="Footer Placeholder 4">
            <a:extLst>
              <a:ext uri="{FF2B5EF4-FFF2-40B4-BE49-F238E27FC236}">
                <a16:creationId xmlns:a16="http://schemas.microsoft.com/office/drawing/2014/main" id="{DE2AE2CE-0618-3E7B-59B9-F4CD148536E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55F36F1-A8D6-C416-CADE-D8AB9FF40FA5}"/>
              </a:ext>
            </a:extLst>
          </p:cNvPr>
          <p:cNvSpPr>
            <a:spLocks noGrp="1"/>
          </p:cNvSpPr>
          <p:nvPr>
            <p:ph type="sldNum" sz="quarter" idx="12"/>
          </p:nvPr>
        </p:nvSpPr>
        <p:spPr/>
        <p:txBody>
          <a:bodyPr/>
          <a:lstStyle>
            <a:lvl1pPr>
              <a:defRPr/>
            </a:lvl1pPr>
          </a:lstStyle>
          <a:p>
            <a:fld id="{7A2BC31F-FDCD-ED40-B891-30EEC8071CAB}" type="slidenum">
              <a:rPr lang="en-GB" altLang="en-US"/>
              <a:pPr/>
              <a:t>‹#›</a:t>
            </a:fld>
            <a:endParaRPr lang="en-GB" altLang="en-US"/>
          </a:p>
        </p:txBody>
      </p:sp>
    </p:spTree>
    <p:extLst>
      <p:ext uri="{BB962C8B-B14F-4D97-AF65-F5344CB8AC3E}">
        <p14:creationId xmlns:p14="http://schemas.microsoft.com/office/powerpoint/2010/main" val="2405498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DAE93C71-2B8B-5FF1-DB4A-CFA01860159F}"/>
              </a:ext>
            </a:extLst>
          </p:cNvPr>
          <p:cNvSpPr>
            <a:spLocks noGrp="1"/>
          </p:cNvSpPr>
          <p:nvPr>
            <p:ph type="dt" sz="half" idx="10"/>
          </p:nvPr>
        </p:nvSpPr>
        <p:spPr/>
        <p:txBody>
          <a:bodyPr/>
          <a:lstStyle>
            <a:lvl1pPr>
              <a:defRPr/>
            </a:lvl1pPr>
          </a:lstStyle>
          <a:p>
            <a:fld id="{7DC19B4A-CB6D-FC44-9B55-B056C6F49ACD}" type="datetime1">
              <a:rPr lang="en-GB" altLang="en-US"/>
              <a:pPr/>
              <a:t>11/06/2026</a:t>
            </a:fld>
            <a:endParaRPr lang="en-GB" altLang="en-US"/>
          </a:p>
        </p:txBody>
      </p:sp>
      <p:sp>
        <p:nvSpPr>
          <p:cNvPr id="8" name="Footer Placeholder 4">
            <a:extLst>
              <a:ext uri="{FF2B5EF4-FFF2-40B4-BE49-F238E27FC236}">
                <a16:creationId xmlns:a16="http://schemas.microsoft.com/office/drawing/2014/main" id="{337E4CBA-34A6-F58C-900C-F29826D1B02E}"/>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27624950-77B2-2A90-E8D3-0863FD660B3E}"/>
              </a:ext>
            </a:extLst>
          </p:cNvPr>
          <p:cNvSpPr>
            <a:spLocks noGrp="1"/>
          </p:cNvSpPr>
          <p:nvPr>
            <p:ph type="sldNum" sz="quarter" idx="12"/>
          </p:nvPr>
        </p:nvSpPr>
        <p:spPr/>
        <p:txBody>
          <a:bodyPr/>
          <a:lstStyle>
            <a:lvl1pPr>
              <a:defRPr/>
            </a:lvl1pPr>
          </a:lstStyle>
          <a:p>
            <a:fld id="{8DADD122-3B5B-B94D-9BE7-FE9E2D515C2B}" type="slidenum">
              <a:rPr lang="en-GB" altLang="en-US"/>
              <a:pPr/>
              <a:t>‹#›</a:t>
            </a:fld>
            <a:endParaRPr lang="en-GB" altLang="en-US"/>
          </a:p>
        </p:txBody>
      </p:sp>
    </p:spTree>
    <p:extLst>
      <p:ext uri="{BB962C8B-B14F-4D97-AF65-F5344CB8AC3E}">
        <p14:creationId xmlns:p14="http://schemas.microsoft.com/office/powerpoint/2010/main" val="32719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AD02D4BC-8B9B-989E-D33F-8F0CB3C584EB}"/>
              </a:ext>
            </a:extLst>
          </p:cNvPr>
          <p:cNvSpPr>
            <a:spLocks noGrp="1"/>
          </p:cNvSpPr>
          <p:nvPr>
            <p:ph type="dt" sz="half" idx="10"/>
          </p:nvPr>
        </p:nvSpPr>
        <p:spPr/>
        <p:txBody>
          <a:bodyPr/>
          <a:lstStyle>
            <a:lvl1pPr>
              <a:defRPr/>
            </a:lvl1pPr>
          </a:lstStyle>
          <a:p>
            <a:fld id="{671EB19B-EA03-5746-9CF4-80664A2587F0}" type="datetime1">
              <a:rPr lang="en-GB" altLang="en-US"/>
              <a:pPr/>
              <a:t>11/06/2026</a:t>
            </a:fld>
            <a:endParaRPr lang="en-GB" altLang="en-US"/>
          </a:p>
        </p:txBody>
      </p:sp>
      <p:sp>
        <p:nvSpPr>
          <p:cNvPr id="4" name="Footer Placeholder 4">
            <a:extLst>
              <a:ext uri="{FF2B5EF4-FFF2-40B4-BE49-F238E27FC236}">
                <a16:creationId xmlns:a16="http://schemas.microsoft.com/office/drawing/2014/main" id="{2F9F6FB7-3356-7DD8-5559-A8EE66328FCF}"/>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5BB3F2E7-9DD6-8B8C-B297-C1129CE9D9E4}"/>
              </a:ext>
            </a:extLst>
          </p:cNvPr>
          <p:cNvSpPr>
            <a:spLocks noGrp="1"/>
          </p:cNvSpPr>
          <p:nvPr>
            <p:ph type="sldNum" sz="quarter" idx="12"/>
          </p:nvPr>
        </p:nvSpPr>
        <p:spPr/>
        <p:txBody>
          <a:bodyPr/>
          <a:lstStyle>
            <a:lvl1pPr>
              <a:defRPr/>
            </a:lvl1pPr>
          </a:lstStyle>
          <a:p>
            <a:fld id="{926DA39A-F413-2844-9000-2657BC8E94AA}" type="slidenum">
              <a:rPr lang="en-GB" altLang="en-US"/>
              <a:pPr/>
              <a:t>‹#›</a:t>
            </a:fld>
            <a:endParaRPr lang="en-GB" altLang="en-US"/>
          </a:p>
        </p:txBody>
      </p:sp>
    </p:spTree>
    <p:extLst>
      <p:ext uri="{BB962C8B-B14F-4D97-AF65-F5344CB8AC3E}">
        <p14:creationId xmlns:p14="http://schemas.microsoft.com/office/powerpoint/2010/main" val="253480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5DA60BE-7400-7299-2B59-7B8463AC8774}"/>
              </a:ext>
            </a:extLst>
          </p:cNvPr>
          <p:cNvSpPr>
            <a:spLocks noGrp="1"/>
          </p:cNvSpPr>
          <p:nvPr>
            <p:ph type="dt" sz="half" idx="10"/>
          </p:nvPr>
        </p:nvSpPr>
        <p:spPr/>
        <p:txBody>
          <a:bodyPr/>
          <a:lstStyle>
            <a:lvl1pPr>
              <a:defRPr/>
            </a:lvl1pPr>
          </a:lstStyle>
          <a:p>
            <a:fld id="{3465CB7A-8868-1F48-AB02-33FA94B7A25D}" type="datetime1">
              <a:rPr lang="en-GB" altLang="en-US"/>
              <a:pPr/>
              <a:t>11/06/2026</a:t>
            </a:fld>
            <a:endParaRPr lang="en-GB" altLang="en-US"/>
          </a:p>
        </p:txBody>
      </p:sp>
      <p:sp>
        <p:nvSpPr>
          <p:cNvPr id="3" name="Footer Placeholder 4">
            <a:extLst>
              <a:ext uri="{FF2B5EF4-FFF2-40B4-BE49-F238E27FC236}">
                <a16:creationId xmlns:a16="http://schemas.microsoft.com/office/drawing/2014/main" id="{48B07BC0-4AAF-7BCA-2156-8030B9942EAA}"/>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DE841CD7-BFC0-E9D2-23A7-4A9B6DBBA18E}"/>
              </a:ext>
            </a:extLst>
          </p:cNvPr>
          <p:cNvSpPr>
            <a:spLocks noGrp="1"/>
          </p:cNvSpPr>
          <p:nvPr>
            <p:ph type="sldNum" sz="quarter" idx="12"/>
          </p:nvPr>
        </p:nvSpPr>
        <p:spPr/>
        <p:txBody>
          <a:bodyPr/>
          <a:lstStyle>
            <a:lvl1pPr>
              <a:defRPr/>
            </a:lvl1pPr>
          </a:lstStyle>
          <a:p>
            <a:fld id="{308382E3-CBAD-714A-AB8D-B3518FA5FC34}" type="slidenum">
              <a:rPr lang="en-GB" altLang="en-US"/>
              <a:pPr/>
              <a:t>‹#›</a:t>
            </a:fld>
            <a:endParaRPr lang="en-GB" altLang="en-US"/>
          </a:p>
        </p:txBody>
      </p:sp>
    </p:spTree>
    <p:extLst>
      <p:ext uri="{BB962C8B-B14F-4D97-AF65-F5344CB8AC3E}">
        <p14:creationId xmlns:p14="http://schemas.microsoft.com/office/powerpoint/2010/main" val="391233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BEDC519-5863-F2F6-8056-73D7E38612DB}"/>
              </a:ext>
            </a:extLst>
          </p:cNvPr>
          <p:cNvSpPr>
            <a:spLocks noGrp="1"/>
          </p:cNvSpPr>
          <p:nvPr>
            <p:ph type="dt" sz="half" idx="10"/>
          </p:nvPr>
        </p:nvSpPr>
        <p:spPr/>
        <p:txBody>
          <a:bodyPr/>
          <a:lstStyle>
            <a:lvl1pPr>
              <a:defRPr/>
            </a:lvl1pPr>
          </a:lstStyle>
          <a:p>
            <a:fld id="{B1C5B1FA-CBB9-4542-88F5-DDA33B9959A8}" type="datetime1">
              <a:rPr lang="en-GB" altLang="en-US"/>
              <a:pPr/>
              <a:t>11/06/2026</a:t>
            </a:fld>
            <a:endParaRPr lang="en-GB" altLang="en-US"/>
          </a:p>
        </p:txBody>
      </p:sp>
      <p:sp>
        <p:nvSpPr>
          <p:cNvPr id="6" name="Footer Placeholder 4">
            <a:extLst>
              <a:ext uri="{FF2B5EF4-FFF2-40B4-BE49-F238E27FC236}">
                <a16:creationId xmlns:a16="http://schemas.microsoft.com/office/drawing/2014/main" id="{F35C663B-9040-3DE3-7962-834A050E0386}"/>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46274FB-5104-82D1-F655-1C459311E8E8}"/>
              </a:ext>
            </a:extLst>
          </p:cNvPr>
          <p:cNvSpPr>
            <a:spLocks noGrp="1"/>
          </p:cNvSpPr>
          <p:nvPr>
            <p:ph type="sldNum" sz="quarter" idx="12"/>
          </p:nvPr>
        </p:nvSpPr>
        <p:spPr/>
        <p:txBody>
          <a:bodyPr/>
          <a:lstStyle>
            <a:lvl1pPr>
              <a:defRPr/>
            </a:lvl1pPr>
          </a:lstStyle>
          <a:p>
            <a:fld id="{4D12C7DC-9FF8-6645-BB9B-F2682B2482A1}" type="slidenum">
              <a:rPr lang="en-GB" altLang="en-US"/>
              <a:pPr/>
              <a:t>‹#›</a:t>
            </a:fld>
            <a:endParaRPr lang="en-GB" altLang="en-US"/>
          </a:p>
        </p:txBody>
      </p:sp>
    </p:spTree>
    <p:extLst>
      <p:ext uri="{BB962C8B-B14F-4D97-AF65-F5344CB8AC3E}">
        <p14:creationId xmlns:p14="http://schemas.microsoft.com/office/powerpoint/2010/main" val="2732843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F180188-9327-3D88-545E-CB875E15D957}"/>
              </a:ext>
            </a:extLst>
          </p:cNvPr>
          <p:cNvSpPr>
            <a:spLocks noGrp="1"/>
          </p:cNvSpPr>
          <p:nvPr>
            <p:ph type="dt" sz="half" idx="10"/>
          </p:nvPr>
        </p:nvSpPr>
        <p:spPr/>
        <p:txBody>
          <a:bodyPr/>
          <a:lstStyle>
            <a:lvl1pPr>
              <a:defRPr/>
            </a:lvl1pPr>
          </a:lstStyle>
          <a:p>
            <a:fld id="{B5C4F773-019F-DC41-B1ED-4E3E6AD5A19C}" type="datetime1">
              <a:rPr lang="en-GB" altLang="en-US"/>
              <a:pPr/>
              <a:t>11/06/2026</a:t>
            </a:fld>
            <a:endParaRPr lang="en-GB" altLang="en-US"/>
          </a:p>
        </p:txBody>
      </p:sp>
      <p:sp>
        <p:nvSpPr>
          <p:cNvPr id="6" name="Footer Placeholder 4">
            <a:extLst>
              <a:ext uri="{FF2B5EF4-FFF2-40B4-BE49-F238E27FC236}">
                <a16:creationId xmlns:a16="http://schemas.microsoft.com/office/drawing/2014/main" id="{FC06B901-4785-55D0-B30F-04A4EEF5C389}"/>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E8082294-6582-6814-EFC1-D8CBDC2D64FE}"/>
              </a:ext>
            </a:extLst>
          </p:cNvPr>
          <p:cNvSpPr>
            <a:spLocks noGrp="1"/>
          </p:cNvSpPr>
          <p:nvPr>
            <p:ph type="sldNum" sz="quarter" idx="12"/>
          </p:nvPr>
        </p:nvSpPr>
        <p:spPr/>
        <p:txBody>
          <a:bodyPr/>
          <a:lstStyle>
            <a:lvl1pPr>
              <a:defRPr/>
            </a:lvl1pPr>
          </a:lstStyle>
          <a:p>
            <a:fld id="{615E3DDC-09B1-4644-AA7D-ADA600CD82E6}" type="slidenum">
              <a:rPr lang="en-GB" altLang="en-US"/>
              <a:pPr/>
              <a:t>‹#›</a:t>
            </a:fld>
            <a:endParaRPr lang="en-GB" altLang="en-US"/>
          </a:p>
        </p:txBody>
      </p:sp>
    </p:spTree>
    <p:extLst>
      <p:ext uri="{BB962C8B-B14F-4D97-AF65-F5344CB8AC3E}">
        <p14:creationId xmlns:p14="http://schemas.microsoft.com/office/powerpoint/2010/main" val="2845832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5500F6F-AAC6-54F3-F0FA-86CF353655C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E25D5557-2071-C545-5D49-9D258B708F6C}"/>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BA39F06D-5106-4F3D-2A8F-EE1682204141}"/>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1697C0B1-F215-9148-BFE9-FAE46CF69FC7}" type="datetime1">
              <a:rPr lang="en-GB" altLang="en-US"/>
              <a:pPr/>
              <a:t>11/06/2026</a:t>
            </a:fld>
            <a:endParaRPr lang="en-GB" altLang="en-US"/>
          </a:p>
        </p:txBody>
      </p:sp>
      <p:sp>
        <p:nvSpPr>
          <p:cNvPr id="5" name="Footer Placeholder 4">
            <a:extLst>
              <a:ext uri="{FF2B5EF4-FFF2-40B4-BE49-F238E27FC236}">
                <a16:creationId xmlns:a16="http://schemas.microsoft.com/office/drawing/2014/main" id="{FD12ABEB-AAA0-3A96-F50A-87BF674AC22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GB"/>
          </a:p>
        </p:txBody>
      </p:sp>
      <p:sp>
        <p:nvSpPr>
          <p:cNvPr id="6" name="Slide Number Placeholder 5">
            <a:extLst>
              <a:ext uri="{FF2B5EF4-FFF2-40B4-BE49-F238E27FC236}">
                <a16:creationId xmlns:a16="http://schemas.microsoft.com/office/drawing/2014/main" id="{AE0C1767-A960-58D5-2ECA-094399D89D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0D1D273E-054C-7543-889B-A82E7DFEE8C2}" type="slidenum">
              <a:rPr lang="en-GB" altLang="en-US"/>
              <a:pPr/>
              <a:t>‹#›</a:t>
            </a:fld>
            <a:endParaRPr lang="en-GB" alt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C2318040-9DE6-6086-335F-0978C3F2F184}"/>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15362" name="TextBox 1">
            <a:extLst>
              <a:ext uri="{FF2B5EF4-FFF2-40B4-BE49-F238E27FC236}">
                <a16:creationId xmlns:a16="http://schemas.microsoft.com/office/drawing/2014/main" id="{AAA69766-D5A3-6FFA-5A2A-A8BFE6FB8543}"/>
              </a:ext>
            </a:extLst>
          </p:cNvPr>
          <p:cNvSpPr txBox="1">
            <a:spLocks noChangeArrowheads="1"/>
          </p:cNvSpPr>
          <p:nvPr/>
        </p:nvSpPr>
        <p:spPr bwMode="auto">
          <a:xfrm>
            <a:off x="0" y="1125538"/>
            <a:ext cx="9144000" cy="612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800">
              <a:solidFill>
                <a:srgbClr val="CCFFCC"/>
              </a:solidFill>
            </a:endParaRPr>
          </a:p>
          <a:p>
            <a:pPr algn="ctr" eaLnBrk="1" hangingPunct="1"/>
            <a:r>
              <a:rPr lang="en-US" altLang="en-US" sz="4000" b="1">
                <a:solidFill>
                  <a:srgbClr val="800000"/>
                </a:solidFill>
              </a:rPr>
              <a:t>What is idolatry ?</a:t>
            </a:r>
          </a:p>
          <a:p>
            <a:pPr algn="ctr" eaLnBrk="1" hangingPunct="1"/>
            <a:endParaRPr lang="en-US" altLang="en-US" sz="800">
              <a:solidFill>
                <a:srgbClr val="12AFFF"/>
              </a:solidFill>
            </a:endParaRPr>
          </a:p>
          <a:p>
            <a:pPr algn="ctr" eaLnBrk="1" hangingPunct="1"/>
            <a:r>
              <a:rPr lang="en-US" altLang="en-US" sz="2800"/>
              <a:t>We would rather be occupied with the Lord Jesus, but the Bible states: “Flee idolatry”. Therefore we must know the danger of idolatry in our days.</a:t>
            </a:r>
          </a:p>
          <a:p>
            <a:pPr algn="ctr" eaLnBrk="1" hangingPunct="1"/>
            <a:endParaRPr lang="en-US" altLang="en-US" sz="2800"/>
          </a:p>
          <a:p>
            <a:pPr algn="ctr" eaLnBrk="1" hangingPunct="1"/>
            <a:r>
              <a:rPr lang="en-US" altLang="en-US" sz="2800"/>
              <a:t>Idolatry is worshipping other things besides the one true God. </a:t>
            </a:r>
          </a:p>
          <a:p>
            <a:pPr algn="ctr" eaLnBrk="1" hangingPunct="1"/>
            <a:endParaRPr lang="en-US" altLang="en-US" sz="2800"/>
          </a:p>
          <a:p>
            <a:pPr algn="ctr" eaLnBrk="1" hangingPunct="1"/>
            <a:r>
              <a:rPr lang="en-US" altLang="en-US" sz="2800"/>
              <a:t>It is image- worship or divine honour paid to any created object : worshipping creatures in stead of the Creator</a:t>
            </a:r>
          </a:p>
          <a:p>
            <a:pPr algn="ctr" eaLnBrk="1" hangingPunct="1"/>
            <a:endParaRPr lang="en-US" altLang="en-US" sz="2800">
              <a:solidFill>
                <a:srgbClr val="12AFFF"/>
              </a:solidFill>
            </a:endParaRPr>
          </a:p>
          <a:p>
            <a:pPr algn="ctr" eaLnBrk="1" hangingPunct="1"/>
            <a:endParaRPr lang="en-US" altLang="en-US" sz="2800">
              <a:solidFill>
                <a:srgbClr val="12AFFF"/>
              </a:solidFill>
            </a:endParaRPr>
          </a:p>
          <a:p>
            <a:pPr algn="ctr" eaLnBrk="1" hangingPunct="1"/>
            <a:endParaRPr lang="en-US" altLang="en-US" sz="2800">
              <a:solidFill>
                <a:srgbClr val="12A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70718694-277C-A8F6-1DE7-72F102BA773F}"/>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6626" name="TextBox 1">
            <a:extLst>
              <a:ext uri="{FF2B5EF4-FFF2-40B4-BE49-F238E27FC236}">
                <a16:creationId xmlns:a16="http://schemas.microsoft.com/office/drawing/2014/main" id="{67A44D03-C0F1-6DE1-7BA1-19A13EF1E199}"/>
              </a:ext>
            </a:extLst>
          </p:cNvPr>
          <p:cNvSpPr txBox="1">
            <a:spLocks noChangeArrowheads="1"/>
          </p:cNvSpPr>
          <p:nvPr/>
        </p:nvSpPr>
        <p:spPr bwMode="auto">
          <a:xfrm>
            <a:off x="179388" y="1125538"/>
            <a:ext cx="8785225"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800"/>
          </a:p>
          <a:p>
            <a:pPr algn="ctr" eaLnBrk="1" hangingPunct="1"/>
            <a:r>
              <a:rPr lang="en-US" altLang="en-US" sz="3600">
                <a:solidFill>
                  <a:srgbClr val="800000"/>
                </a:solidFill>
              </a:rPr>
              <a:t>The responsibility of Israel</a:t>
            </a:r>
          </a:p>
          <a:p>
            <a:pPr algn="ctr" eaLnBrk="1" hangingPunct="1"/>
            <a:endParaRPr lang="en-US" altLang="en-US"/>
          </a:p>
          <a:p>
            <a:pPr algn="ctr" eaLnBrk="1" hangingPunct="1"/>
            <a:r>
              <a:rPr lang="en-US" altLang="en-US"/>
              <a:t>The nation of Israel, that came from Abraham, was warned of the idolatry of the nations that came from Noah's lineage that have survived the flood and flourished. </a:t>
            </a:r>
          </a:p>
          <a:p>
            <a:pPr algn="ctr" eaLnBrk="1" hangingPunct="1"/>
            <a:endParaRPr lang="en-US" altLang="en-US"/>
          </a:p>
          <a:p>
            <a:pPr algn="ctr" eaLnBrk="1" hangingPunct="1"/>
            <a:r>
              <a:rPr lang="en-US" altLang="en-US" i="1"/>
              <a:t>Deuteronomy 12:30: "B</a:t>
            </a:r>
            <a:r>
              <a:rPr lang="en-US" altLang="en-US" i="1" u="sng"/>
              <a:t>e</a:t>
            </a:r>
            <a:r>
              <a:rPr lang="en-US" altLang="en-US" b="1" i="1" u="sng"/>
              <a:t> </a:t>
            </a:r>
            <a:r>
              <a:rPr lang="en-US" altLang="en-US" i="1" u="sng"/>
              <a:t>careful</a:t>
            </a:r>
            <a:r>
              <a:rPr lang="en-US" altLang="en-US" i="1"/>
              <a:t> not to be ensnared by inquiring about their gods, saying, “How do these nations serve their gods? </a:t>
            </a:r>
            <a:r>
              <a:rPr lang="en-US" altLang="en-US" i="1" u="sng"/>
              <a:t>We will do the same</a:t>
            </a:r>
            <a:r>
              <a:rPr lang="en-US" altLang="en-US" i="1"/>
              <a:t>.” </a:t>
            </a:r>
          </a:p>
          <a:p>
            <a:pPr algn="ctr" eaLnBrk="1" hangingPunct="1"/>
            <a:r>
              <a:rPr lang="en-US" altLang="en-US" i="1"/>
              <a:t>Josh 23:7-9: “and lest you go among these nations, these who remain among you. You shall not make mention of the name of </a:t>
            </a:r>
            <a:r>
              <a:rPr lang="en-US" altLang="en-US" i="1" u="sng"/>
              <a:t>their gods</a:t>
            </a:r>
            <a:r>
              <a:rPr lang="en-US" altLang="en-US" i="1"/>
              <a:t>, nor cause anyone to swear by them; you shall not serve them nor bow down to them, "but you shall hold fast to the LORD </a:t>
            </a:r>
            <a:r>
              <a:rPr lang="en-US" altLang="en-US" i="1" u="sng"/>
              <a:t>your God</a:t>
            </a:r>
            <a:r>
              <a:rPr lang="en-US" altLang="en-US" i="1"/>
              <a:t>, as you have done to this day.”</a:t>
            </a:r>
          </a:p>
          <a:p>
            <a:pPr algn="ctr" eaLnBrk="1" hangingPunct="1"/>
            <a:endParaRPr lang="en-US" altLang="en-US"/>
          </a:p>
          <a:p>
            <a:pPr eaLnBrk="1" hangingPunct="1"/>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B2F58A93-3A6B-9C4E-A8CA-52D0AC75618D}"/>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7650" name="TextBox 1">
            <a:extLst>
              <a:ext uri="{FF2B5EF4-FFF2-40B4-BE49-F238E27FC236}">
                <a16:creationId xmlns:a16="http://schemas.microsoft.com/office/drawing/2014/main" id="{07479F2A-7F49-7114-4614-EC28CBBA2994}"/>
              </a:ext>
            </a:extLst>
          </p:cNvPr>
          <p:cNvSpPr txBox="1">
            <a:spLocks noChangeArrowheads="1"/>
          </p:cNvSpPr>
          <p:nvPr/>
        </p:nvSpPr>
        <p:spPr bwMode="auto">
          <a:xfrm>
            <a:off x="250825" y="981075"/>
            <a:ext cx="8642350" cy="5878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a:solidFill>
                  <a:srgbClr val="800000"/>
                </a:solidFill>
              </a:rPr>
              <a:t>The responsability of Israel</a:t>
            </a:r>
          </a:p>
          <a:p>
            <a:pPr algn="ctr" eaLnBrk="1" hangingPunct="1"/>
            <a:endParaRPr lang="en-US" altLang="en-US" sz="800"/>
          </a:p>
          <a:p>
            <a:pPr algn="ctr" eaLnBrk="1" hangingPunct="1"/>
            <a:r>
              <a:rPr lang="en-US" altLang="en-US" sz="2800"/>
              <a:t>Privileges have corresponding responsibilities :</a:t>
            </a:r>
          </a:p>
          <a:p>
            <a:pPr algn="ctr" eaLnBrk="1" hangingPunct="1"/>
            <a:endParaRPr lang="en-US" altLang="en-US" sz="800"/>
          </a:p>
          <a:p>
            <a:pPr algn="ctr" eaLnBrk="1" hangingPunct="1"/>
            <a:r>
              <a:rPr lang="en-US" altLang="en-US" b="1"/>
              <a:t>Through Moses God said to His people/nation Israel:</a:t>
            </a:r>
          </a:p>
          <a:p>
            <a:pPr algn="ctr" eaLnBrk="1" hangingPunct="1"/>
            <a:r>
              <a:rPr lang="en-US" altLang="en-US" i="1"/>
              <a:t>Deut. 18:9-14: “When you come into the land which the LORD your God is giving you, you shall not learn to follow the abominations of those nations.” </a:t>
            </a:r>
            <a:endParaRPr lang="en-US" altLang="en-US"/>
          </a:p>
          <a:p>
            <a:pPr algn="ctr" eaLnBrk="1" hangingPunct="1"/>
            <a:r>
              <a:rPr lang="en-US" altLang="en-US" i="1"/>
              <a:t> Deut. 28:1-2: “If you diligently obey the voice of the LORD your God, to observe carefully all His commandments which I command you today, that the LORD your God will set you high above all nations of the earth.”</a:t>
            </a:r>
          </a:p>
          <a:p>
            <a:pPr algn="ctr" eaLnBrk="1" hangingPunct="1"/>
            <a:endParaRPr lang="en-US" altLang="en-US" sz="800" i="1"/>
          </a:p>
          <a:p>
            <a:pPr algn="ctr" eaLnBrk="1" hangingPunct="1"/>
            <a:r>
              <a:rPr lang="en-US" altLang="en-US"/>
              <a:t>We are told in Judges 2:21-23 that God did not deliver all the nations into the hand of Joshua but left some nations after Joshua died to test Israel. He did this in order to see whether they would keep the ways of the LORD.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9BFC1021-98DF-EF37-F4DC-17D23E7A9255}"/>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8674" name="TextBox 1">
            <a:extLst>
              <a:ext uri="{FF2B5EF4-FFF2-40B4-BE49-F238E27FC236}">
                <a16:creationId xmlns:a16="http://schemas.microsoft.com/office/drawing/2014/main" id="{A028AE4C-85D2-53FA-7016-53FEC43C8606}"/>
              </a:ext>
            </a:extLst>
          </p:cNvPr>
          <p:cNvSpPr txBox="1">
            <a:spLocks noChangeArrowheads="1"/>
          </p:cNvSpPr>
          <p:nvPr/>
        </p:nvSpPr>
        <p:spPr bwMode="auto">
          <a:xfrm>
            <a:off x="250825" y="1125538"/>
            <a:ext cx="8497888" cy="569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a:solidFill>
                  <a:srgbClr val="800000"/>
                </a:solidFill>
              </a:rPr>
              <a:t>The failure of Israel</a:t>
            </a:r>
          </a:p>
          <a:p>
            <a:pPr algn="ctr" eaLnBrk="1" hangingPunct="1"/>
            <a:endParaRPr lang="en-US" altLang="en-US" sz="1600">
              <a:solidFill>
                <a:srgbClr val="800000"/>
              </a:solidFill>
            </a:endParaRPr>
          </a:p>
          <a:p>
            <a:pPr algn="ctr" eaLnBrk="1" hangingPunct="1"/>
            <a:r>
              <a:rPr lang="en-US" altLang="en-US"/>
              <a:t>Israel was not faithful all the time and was influenced when they intermarried with the other nations. </a:t>
            </a:r>
          </a:p>
          <a:p>
            <a:pPr algn="ctr" eaLnBrk="1" hangingPunct="1"/>
            <a:r>
              <a:rPr lang="en-US" altLang="en-US" i="1"/>
              <a:t>Judges 3:5-8: “Thus the children of Israel dwelt among the Canaanites, the Hittites, the Amorites, the Perizzites, the Hivites, and the Jebusites. And they took their daughters to be their wives, and gave their daughters to their sons; and </a:t>
            </a:r>
            <a:r>
              <a:rPr lang="en-US" altLang="en-US" i="1" u="sng"/>
              <a:t>they served their gods</a:t>
            </a:r>
            <a:r>
              <a:rPr lang="en-US" altLang="en-US" i="1"/>
              <a:t>. So the children of Israel did evil in the sight of the LORD. </a:t>
            </a:r>
            <a:r>
              <a:rPr lang="en-US" altLang="en-US" i="1" u="sng"/>
              <a:t>They forgot the LORD their God</a:t>
            </a:r>
            <a:r>
              <a:rPr lang="en-US" altLang="en-US" i="1"/>
              <a:t>, and served the Baals and Asherahs.”</a:t>
            </a:r>
            <a:endParaRPr lang="en-US" altLang="ja-JP"/>
          </a:p>
          <a:p>
            <a:pPr algn="ctr" eaLnBrk="1" hangingPunct="1"/>
            <a:endParaRPr lang="en-US" altLang="en-US"/>
          </a:p>
          <a:p>
            <a:pPr algn="ctr" eaLnBrk="1" hangingPunct="1"/>
            <a:r>
              <a:rPr lang="en-US" altLang="en-US"/>
              <a:t>God called it “evil” to serve other gods. </a:t>
            </a:r>
          </a:p>
          <a:p>
            <a:pPr algn="ctr" eaLnBrk="1" hangingPunct="1"/>
            <a:r>
              <a:rPr lang="en-US" altLang="en-US"/>
              <a:t>God warned Israel, over and over, NOT to worship Him as the nations do their gods </a:t>
            </a:r>
            <a:endParaRPr lang="en-US" altLang="en-US">
              <a:solidFill>
                <a:srgbClr val="8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A7E0447C-2385-62A0-3A56-317F496756F5}"/>
              </a:ext>
            </a:extLst>
          </p:cNvPr>
          <p:cNvSpPr>
            <a:spLocks noGrp="1"/>
          </p:cNvSpPr>
          <p:nvPr>
            <p:ph type="ctrTitle"/>
          </p:nvPr>
        </p:nvSpPr>
        <p:spPr>
          <a:xfrm>
            <a:off x="0" y="0"/>
            <a:ext cx="9144000" cy="10525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 name="TextBox 2">
            <a:extLst>
              <a:ext uri="{FF2B5EF4-FFF2-40B4-BE49-F238E27FC236}">
                <a16:creationId xmlns:a16="http://schemas.microsoft.com/office/drawing/2014/main" id="{405E084A-32F3-14BF-5B27-DF3754CF7997}"/>
              </a:ext>
            </a:extLst>
          </p:cNvPr>
          <p:cNvSpPr txBox="1"/>
          <p:nvPr/>
        </p:nvSpPr>
        <p:spPr>
          <a:xfrm>
            <a:off x="250825" y="1125538"/>
            <a:ext cx="8785225" cy="5416550"/>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200">
                <a:solidFill>
                  <a:srgbClr val="800000"/>
                </a:solidFill>
              </a:rPr>
              <a:t>The consequences of Israel’s failure</a:t>
            </a:r>
          </a:p>
          <a:p>
            <a:pPr algn="ctr" eaLnBrk="1" hangingPunct="1"/>
            <a:endParaRPr lang="en-US" altLang="en-US" sz="800">
              <a:solidFill>
                <a:srgbClr val="FFFFFF"/>
              </a:solidFill>
            </a:endParaRPr>
          </a:p>
          <a:p>
            <a:pPr eaLnBrk="1" hangingPunct="1"/>
            <a:r>
              <a:rPr lang="en-US" altLang="en-US" sz="1800" i="1">
                <a:solidFill>
                  <a:srgbClr val="FFFFFF"/>
                </a:solidFill>
              </a:rPr>
              <a:t>"I will punish her for the days of the Baals to which she burned incense”(Hos. 2:13a)</a:t>
            </a:r>
          </a:p>
          <a:p>
            <a:pPr eaLnBrk="1" hangingPunct="1"/>
            <a:endParaRPr lang="en-US" altLang="en-US" sz="1800"/>
          </a:p>
          <a:p>
            <a:pPr eaLnBrk="1" hangingPunct="1"/>
            <a:r>
              <a:rPr lang="en-US" altLang="en-US" sz="1800"/>
              <a:t>"days of the Baals”: The whole period of the worship of Baal (the chief Canaanite deity) by Israel. Baal means "lord" or "owner" and was often used as a general term for god. Israel's worship of Baal developed in three stages:</a:t>
            </a:r>
          </a:p>
          <a:p>
            <a:pPr eaLnBrk="1" hangingPunct="1"/>
            <a:r>
              <a:rPr lang="en-US" altLang="en-US" sz="1800"/>
              <a:t> 1) placing the Canaanite gods in a secondary place to the LORD </a:t>
            </a:r>
          </a:p>
          <a:p>
            <a:pPr eaLnBrk="1" hangingPunct="1"/>
            <a:r>
              <a:rPr lang="en-US" altLang="en-US" sz="1800"/>
              <a:t> 2) considering Yahweh as a super- Baal; </a:t>
            </a:r>
          </a:p>
          <a:p>
            <a:pPr eaLnBrk="1" hangingPunct="1"/>
            <a:r>
              <a:rPr lang="en-US" altLang="en-US" sz="1800"/>
              <a:t> 3) Canaanizing or Baalizing Yahweh worship so that the people completely forsook     Yahweh</a:t>
            </a:r>
          </a:p>
          <a:p>
            <a:pPr eaLnBrk="1" hangingPunct="1"/>
            <a:r>
              <a:rPr lang="en-US" altLang="en-US" sz="1800"/>
              <a:t> </a:t>
            </a:r>
          </a:p>
          <a:p>
            <a:pPr eaLnBrk="1" hangingPunct="1"/>
            <a:r>
              <a:rPr lang="en-US" altLang="en-US" sz="1800"/>
              <a:t>LORD: (Lit., YHWH (probably pronounced "Yahweh"), the most significant name for God in the OT. It has a twofold meaning:</a:t>
            </a:r>
          </a:p>
          <a:p>
            <a:pPr eaLnBrk="1" hangingPunct="1">
              <a:buFont typeface="Arial" panose="020B0604020202020204" pitchFamily="34" charset="0"/>
              <a:buChar char="•"/>
            </a:pPr>
            <a:r>
              <a:rPr lang="en-US" altLang="en-US" sz="1800"/>
              <a:t>the active, self- existent One (since the word is connected with the verb meaning "to be," Ex. 3:14); and</a:t>
            </a:r>
          </a:p>
          <a:p>
            <a:pPr eaLnBrk="1" hangingPunct="1">
              <a:buFont typeface="Arial" panose="020B0604020202020204" pitchFamily="34" charset="0"/>
              <a:buChar char="•"/>
            </a:pPr>
            <a:r>
              <a:rPr lang="en-US" altLang="en-US" sz="1800"/>
              <a:t>Israel's Redeemer (Ex. 6:6). The name occurs 6,823 times in the OT and is especially associated with God's holiness (Lev. 11:44- 45), His hatred of sin (Gen. 6:3- 7), and His gracious provision of redemption (Isa. 53:1, 5, 6, 10)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D2D38FAD-2E3E-420F-163D-E934947D509B}"/>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0722" name="TextBox 1">
            <a:extLst>
              <a:ext uri="{FF2B5EF4-FFF2-40B4-BE49-F238E27FC236}">
                <a16:creationId xmlns:a16="http://schemas.microsoft.com/office/drawing/2014/main" id="{13ED6529-ED05-CDA1-F57C-0B7D9D79A385}"/>
              </a:ext>
            </a:extLst>
          </p:cNvPr>
          <p:cNvSpPr txBox="1">
            <a:spLocks noChangeArrowheads="1"/>
          </p:cNvSpPr>
          <p:nvPr/>
        </p:nvSpPr>
        <p:spPr bwMode="auto">
          <a:xfrm>
            <a:off x="0" y="1125538"/>
            <a:ext cx="8893175"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800000"/>
                </a:solidFill>
              </a:rPr>
              <a:t>God is ‘jealous’ with regard to idoaltry. What does it mean ?</a:t>
            </a:r>
          </a:p>
          <a:p>
            <a:pPr algn="ctr" eaLnBrk="1" hangingPunct="1"/>
            <a:endParaRPr lang="en-US" altLang="en-US" sz="800"/>
          </a:p>
          <a:p>
            <a:pPr algn="ctr" eaLnBrk="1" hangingPunct="1"/>
            <a:r>
              <a:rPr lang="en-US" altLang="en-US"/>
              <a:t> "</a:t>
            </a:r>
            <a:r>
              <a:rPr lang="en-US" altLang="en-US" i="1"/>
              <a:t>But you shall destroy their altars, break their sacred pillars, and cut down their wooden images, for you shall worship no other god, for the Lord, whose name is Jealous, is a jealous God” </a:t>
            </a:r>
            <a:r>
              <a:rPr lang="en-US" altLang="ja-JP"/>
              <a:t>(Ex. 34:13,14)</a:t>
            </a:r>
          </a:p>
          <a:p>
            <a:pPr algn="ctr" eaLnBrk="1" hangingPunct="1"/>
            <a:endParaRPr lang="en-US" altLang="en-US" sz="1400"/>
          </a:p>
          <a:p>
            <a:pPr algn="ctr" eaLnBrk="1" hangingPunct="1"/>
            <a:r>
              <a:rPr lang="en-US" altLang="en-US"/>
              <a:t>In no single passage is God described as envious. Even in those texts where the adjective “jealous” is used, it is more appropriate to understand it as “zealous.” When God is the subject of the verb </a:t>
            </a:r>
            <a:r>
              <a:rPr lang="en-US" altLang="en-US" i="1"/>
              <a:t>qana‘</a:t>
            </a:r>
            <a:r>
              <a:rPr lang="en-US" altLang="ja-JP"/>
              <a:t> (= ' to make jealous' in Hebrew), the meaning is </a:t>
            </a:r>
            <a:r>
              <a:rPr lang="en-US" altLang="en-US"/>
              <a:t>“</a:t>
            </a:r>
            <a:r>
              <a:rPr lang="en-US" altLang="ja-JP"/>
              <a:t>be zealous,</a:t>
            </a:r>
            <a:r>
              <a:rPr lang="en-US" altLang="en-US"/>
              <a:t>”</a:t>
            </a:r>
            <a:r>
              <a:rPr lang="en-US" altLang="ja-JP"/>
              <a:t> and the preposition le (</a:t>
            </a:r>
            <a:r>
              <a:rPr lang="en-US" altLang="en-US"/>
              <a:t>“</a:t>
            </a:r>
            <a:r>
              <a:rPr lang="en-US" altLang="ja-JP"/>
              <a:t>to, for</a:t>
            </a:r>
            <a:r>
              <a:rPr lang="en-US" altLang="en-US"/>
              <a:t>”</a:t>
            </a:r>
            <a:r>
              <a:rPr lang="en-US" altLang="ja-JP"/>
              <a:t>) is used before the object: His holy name (Ezek. 39:25); His land (Joel 2:18); and His inheritance (Zech. 1:14). Cf. Zech. 8:2: </a:t>
            </a:r>
            <a:r>
              <a:rPr lang="en-US" altLang="en-US"/>
              <a:t>“</a:t>
            </a:r>
            <a:r>
              <a:rPr lang="en-US" altLang="ja-JP"/>
              <a:t>This is what the Lord Almighty says :I am very jealous for Zion….</a:t>
            </a:r>
            <a:r>
              <a:rPr lang="en-US" altLang="en-US"/>
              <a:t>”</a:t>
            </a:r>
          </a:p>
        </p:txBody>
      </p:sp>
      <p:sp>
        <p:nvSpPr>
          <p:cNvPr id="30723" name="TextBox 1">
            <a:extLst>
              <a:ext uri="{FF2B5EF4-FFF2-40B4-BE49-F238E27FC236}">
                <a16:creationId xmlns:a16="http://schemas.microsoft.com/office/drawing/2014/main" id="{B0B2D2DE-11E3-7480-C399-6B319D736F80}"/>
              </a:ext>
            </a:extLst>
          </p:cNvPr>
          <p:cNvSpPr txBox="1">
            <a:spLocks noChangeArrowheads="1"/>
          </p:cNvSpPr>
          <p:nvPr/>
        </p:nvSpPr>
        <p:spPr bwMode="auto">
          <a:xfrm>
            <a:off x="-1327150" y="323215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F1519799-A663-B49F-3071-79C3CB9096C1}"/>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 name="TextBox 1">
            <a:extLst>
              <a:ext uri="{FF2B5EF4-FFF2-40B4-BE49-F238E27FC236}">
                <a16:creationId xmlns:a16="http://schemas.microsoft.com/office/drawing/2014/main" id="{667BBB98-4B7F-0A8F-BDCE-9B33306C4F9C}"/>
              </a:ext>
            </a:extLst>
          </p:cNvPr>
          <p:cNvSpPr txBox="1"/>
          <p:nvPr/>
        </p:nvSpPr>
        <p:spPr>
          <a:xfrm>
            <a:off x="179388" y="1125538"/>
            <a:ext cx="8640762" cy="550862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200">
                <a:solidFill>
                  <a:srgbClr val="800000"/>
                </a:solidFill>
              </a:rPr>
              <a:t>The jealousy of God</a:t>
            </a:r>
          </a:p>
          <a:p>
            <a:pPr algn="ctr" eaLnBrk="1" hangingPunct="1"/>
            <a:endParaRPr lang="en-US" altLang="en-US" sz="800">
              <a:solidFill>
                <a:srgbClr val="800000"/>
              </a:solidFill>
            </a:endParaRPr>
          </a:p>
          <a:p>
            <a:pPr algn="ctr" eaLnBrk="1" hangingPunct="1"/>
            <a:r>
              <a:rPr lang="en-US" altLang="en-US"/>
              <a:t>God is ‘</a:t>
            </a:r>
            <a:r>
              <a:rPr lang="en-US" altLang="ja-JP"/>
              <a:t>jeaolous</a:t>
            </a:r>
            <a:r>
              <a:rPr lang="en-US" altLang="en-US"/>
              <a:t>’</a:t>
            </a:r>
            <a:r>
              <a:rPr lang="en-US" altLang="ja-JP"/>
              <a:t> of :</a:t>
            </a:r>
          </a:p>
          <a:p>
            <a:pPr algn="ctr" eaLnBrk="1" hangingPunct="1">
              <a:buClr>
                <a:srgbClr val="800000"/>
              </a:buClr>
              <a:buFont typeface="Wingdings" pitchFamily="2" charset="2"/>
              <a:buChar char="²"/>
            </a:pPr>
            <a:endParaRPr lang="en-US" altLang="en-US"/>
          </a:p>
          <a:p>
            <a:pPr eaLnBrk="1" hangingPunct="1">
              <a:buClr>
                <a:srgbClr val="FF0000"/>
              </a:buClr>
              <a:buFont typeface="Wingdings" pitchFamily="2" charset="2"/>
              <a:buChar char="²"/>
            </a:pPr>
            <a:r>
              <a:rPr lang="en-US" altLang="en-US"/>
              <a:t>His people "of whom, as according to flesh, is the Christ, who is over all, God blessed for ever”(Rom. 9:5)</a:t>
            </a:r>
          </a:p>
          <a:p>
            <a:pPr eaLnBrk="1" hangingPunct="1">
              <a:buClr>
                <a:srgbClr val="FF0000"/>
              </a:buClr>
              <a:buFont typeface="Wingdings" pitchFamily="2" charset="2"/>
              <a:buChar char="²"/>
            </a:pPr>
            <a:r>
              <a:rPr lang="en-US" altLang="en-US"/>
              <a:t>His land (Lev. 25:23), where His beloved Son will be born and will walk around </a:t>
            </a:r>
          </a:p>
          <a:p>
            <a:pPr eaLnBrk="1" hangingPunct="1">
              <a:buClr>
                <a:srgbClr val="FF0000"/>
              </a:buClr>
              <a:buFont typeface="Wingdings" pitchFamily="2" charset="2"/>
              <a:buChar char="²"/>
            </a:pPr>
            <a:r>
              <a:rPr lang="en-US" altLang="en-US"/>
              <a:t>His holy city, Jerusalem, (</a:t>
            </a:r>
            <a:r>
              <a:rPr lang="en-US" altLang="en-US" i="1"/>
              <a:t>"And they shall call you The City of the Lord, Zion of the Holy One of Israel”</a:t>
            </a:r>
            <a:r>
              <a:rPr lang="en-US" altLang="ja-JP"/>
              <a:t>; Is. 60:14b)  where His Son will rule as King of Kings for 1000 years</a:t>
            </a:r>
          </a:p>
          <a:p>
            <a:pPr eaLnBrk="1" hangingPunct="1">
              <a:buClr>
                <a:srgbClr val="FF0000"/>
              </a:buClr>
            </a:pPr>
            <a:r>
              <a:rPr lang="en-US" altLang="en-US"/>
              <a:t>    </a:t>
            </a:r>
          </a:p>
          <a:p>
            <a:pPr algn="ctr" eaLnBrk="1" hangingPunct="1">
              <a:buClr>
                <a:srgbClr val="FF0000"/>
              </a:buClr>
            </a:pPr>
            <a:r>
              <a:rPr lang="en-US" altLang="en-US"/>
              <a:t>God can not allow uncleanness, caused by idolatry, in that which belongs to Him and His beloved Son, our Saviour and Lord Jesus Christ.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070CF5D7-5F69-42C0-8466-C546CCDF5C08}"/>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2770" name="TextBox 1">
            <a:extLst>
              <a:ext uri="{FF2B5EF4-FFF2-40B4-BE49-F238E27FC236}">
                <a16:creationId xmlns:a16="http://schemas.microsoft.com/office/drawing/2014/main" id="{D6F0E61C-36B4-038A-C00A-E2E3364A54C6}"/>
              </a:ext>
            </a:extLst>
          </p:cNvPr>
          <p:cNvSpPr txBox="1">
            <a:spLocks noChangeArrowheads="1"/>
          </p:cNvSpPr>
          <p:nvPr/>
        </p:nvSpPr>
        <p:spPr bwMode="auto">
          <a:xfrm>
            <a:off x="250825" y="1052513"/>
            <a:ext cx="8642350" cy="575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800000"/>
                </a:solidFill>
              </a:rPr>
              <a:t>What about nations that did not have any relationship with Israel ? </a:t>
            </a:r>
          </a:p>
          <a:p>
            <a:pPr algn="ctr" eaLnBrk="1" hangingPunct="1"/>
            <a:endParaRPr lang="en-US" altLang="en-US" sz="800"/>
          </a:p>
          <a:p>
            <a:pPr algn="ctr" eaLnBrk="1" hangingPunct="1"/>
            <a:r>
              <a:rPr lang="en-US" altLang="en-US"/>
              <a:t>Nations and their cultures that had long departed from the true and living God in Noah's day sank into idolatry (Rom. 1) :</a:t>
            </a:r>
          </a:p>
          <a:p>
            <a:pPr algn="ctr" eaLnBrk="1" hangingPunct="1"/>
            <a:endParaRPr lang="en-US" altLang="en-US" sz="800"/>
          </a:p>
          <a:p>
            <a:pPr eaLnBrk="1" hangingPunct="1"/>
            <a:r>
              <a:rPr lang="en-US" altLang="en-US"/>
              <a:t>The forms of idolatry are :</a:t>
            </a:r>
          </a:p>
          <a:p>
            <a:pPr eaLnBrk="1" hangingPunct="1"/>
            <a:r>
              <a:rPr lang="en-US" altLang="en-US"/>
              <a:t>(1) Fetishism, or the worship of trees, rivers, hills, stones, etc.</a:t>
            </a:r>
          </a:p>
          <a:p>
            <a:pPr eaLnBrk="1" hangingPunct="1"/>
            <a:r>
              <a:rPr lang="en-US" altLang="en-US"/>
              <a:t>(2) Nature worship, the worship of the sun, moon, and stars, as the supposed powers of nature.</a:t>
            </a:r>
          </a:p>
          <a:p>
            <a:pPr eaLnBrk="1" hangingPunct="1"/>
            <a:r>
              <a:rPr lang="en-US" altLang="en-US"/>
              <a:t>(3) Hero worship, the worship of deceased ancestors, or of heroes.</a:t>
            </a:r>
          </a:p>
          <a:p>
            <a:pPr eaLnBrk="1" hangingPunct="1"/>
            <a:endParaRPr lang="en-US" altLang="en-US" sz="800"/>
          </a:p>
          <a:p>
            <a:pPr eaLnBrk="1" hangingPunct="1"/>
            <a:r>
              <a:rPr lang="en-US" altLang="en-US" i="1"/>
              <a:t>“….. preaching to you to turn from these vanities to the living God, who made the heaven, and the earth, and the sea, and all things in them; who in the past generations suffered all the nations to go </a:t>
            </a:r>
            <a:r>
              <a:rPr lang="en-US" altLang="en-US" i="1" u="sng"/>
              <a:t>in their own ways” </a:t>
            </a:r>
            <a:r>
              <a:rPr lang="en-US" altLang="en-US" i="1"/>
              <a:t>(</a:t>
            </a:r>
            <a:r>
              <a:rPr lang="en-US" altLang="en-US"/>
              <a:t>Acts 14: 15,16</a:t>
            </a:r>
            <a:r>
              <a:rPr lang="en-US" altLang="en-US" i="1"/>
              <a:t>).</a:t>
            </a:r>
            <a:r>
              <a:rPr lang="en-US" altLang="en-US"/>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09B3F884-43BE-61E0-CE1C-AAAB79F19DEE}"/>
              </a:ext>
            </a:extLst>
          </p:cNvPr>
          <p:cNvSpPr>
            <a:spLocks noGrp="1"/>
          </p:cNvSpPr>
          <p:nvPr>
            <p:ph type="ctrTitle"/>
          </p:nvPr>
        </p:nvSpPr>
        <p:spPr>
          <a:xfrm>
            <a:off x="0" y="0"/>
            <a:ext cx="9144000" cy="981075"/>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3794" name="TextBox 1">
            <a:extLst>
              <a:ext uri="{FF2B5EF4-FFF2-40B4-BE49-F238E27FC236}">
                <a16:creationId xmlns:a16="http://schemas.microsoft.com/office/drawing/2014/main" id="{5B159183-B543-AC8D-C661-BFBAC59CB591}"/>
              </a:ext>
            </a:extLst>
          </p:cNvPr>
          <p:cNvSpPr txBox="1">
            <a:spLocks noChangeArrowheads="1"/>
          </p:cNvSpPr>
          <p:nvPr/>
        </p:nvSpPr>
        <p:spPr bwMode="auto">
          <a:xfrm>
            <a:off x="107950" y="908050"/>
            <a:ext cx="8856663"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800000"/>
                </a:solidFill>
              </a:rPr>
              <a:t>Idolatrous tribes that went “</a:t>
            </a:r>
            <a:r>
              <a:rPr lang="en-US" altLang="ja-JP" sz="2800" i="1" u="sng">
                <a:solidFill>
                  <a:srgbClr val="800000"/>
                </a:solidFill>
              </a:rPr>
              <a:t>in their own ways</a:t>
            </a:r>
            <a:r>
              <a:rPr lang="en-US" altLang="en-US" sz="2800" i="1" u="sng">
                <a:solidFill>
                  <a:srgbClr val="800000"/>
                </a:solidFill>
              </a:rPr>
              <a:t>”</a:t>
            </a:r>
            <a:r>
              <a:rPr lang="en-US" altLang="ja-JP" sz="2800" i="1" u="sng">
                <a:solidFill>
                  <a:srgbClr val="800000"/>
                </a:solidFill>
              </a:rPr>
              <a:t> in Western Europe</a:t>
            </a:r>
          </a:p>
          <a:p>
            <a:pPr algn="ctr" eaLnBrk="1" hangingPunct="1"/>
            <a:endParaRPr lang="en-US" altLang="en-US" sz="800" u="sng">
              <a:solidFill>
                <a:srgbClr val="800000"/>
              </a:solidFill>
            </a:endParaRPr>
          </a:p>
          <a:p>
            <a:pPr algn="ctr" eaLnBrk="1" hangingPunct="1"/>
            <a:r>
              <a:rPr lang="en-US" altLang="en-US" sz="2000"/>
              <a:t>Wodan, an ancient Germanic sky god, was known as Woden or Wotan to the Saxons. Wodan was also the god of war and became an increasingly popular Germanic god. Wodan was the husband of the goddess Frija . The tribe of the Lombards called him Godan, the husband of Frea.</a:t>
            </a:r>
          </a:p>
          <a:p>
            <a:pPr eaLnBrk="1" hangingPunct="1"/>
            <a:r>
              <a:rPr lang="en-US" altLang="en-US" sz="2000"/>
              <a:t>Wodan was death and blood sacrifice, the various tribes carrying out sacrificial rite, by stabbing and burning their victims.</a:t>
            </a:r>
          </a:p>
          <a:p>
            <a:pPr eaLnBrk="1" hangingPunct="1"/>
            <a:endParaRPr lang="en-US" altLang="en-US" sz="2000"/>
          </a:p>
          <a:p>
            <a:pPr eaLnBrk="1" hangingPunct="1"/>
            <a:r>
              <a:rPr lang="en-US" altLang="en-US" sz="2000"/>
              <a:t>Godan was shortened to </a:t>
            </a:r>
            <a:r>
              <a:rPr lang="en-US" altLang="en-US" sz="2000" u="sng"/>
              <a:t>God</a:t>
            </a:r>
          </a:p>
          <a:p>
            <a:pPr eaLnBrk="1" hangingPunct="1"/>
            <a:r>
              <a:rPr lang="en-US" altLang="en-US" sz="2000"/>
              <a:t>over time and was adopted</a:t>
            </a:r>
          </a:p>
          <a:p>
            <a:pPr eaLnBrk="1" hangingPunct="1"/>
            <a:r>
              <a:rPr lang="en-US" altLang="en-US" sz="2000"/>
              <a:t>by the Germanic tribes as the</a:t>
            </a:r>
          </a:p>
          <a:p>
            <a:pPr eaLnBrk="1" hangingPunct="1"/>
            <a:r>
              <a:rPr lang="en-US" altLang="en-US" sz="2000"/>
              <a:t>name for God after </a:t>
            </a:r>
          </a:p>
          <a:p>
            <a:pPr eaLnBrk="1" hangingPunct="1"/>
            <a:r>
              <a:rPr lang="en-US" altLang="en-US" sz="2000"/>
              <a:t>conversion to Christianity.</a:t>
            </a:r>
          </a:p>
          <a:p>
            <a:pPr eaLnBrk="1" hangingPunct="1"/>
            <a:endParaRPr lang="en-US" altLang="en-US" sz="2000"/>
          </a:p>
          <a:p>
            <a:pPr eaLnBrk="1" hangingPunct="1"/>
            <a:r>
              <a:rPr lang="en-US" altLang="en-US" sz="2000"/>
              <a:t>Godan/God does NOT have the</a:t>
            </a:r>
          </a:p>
          <a:p>
            <a:pPr eaLnBrk="1" hangingPunct="1"/>
            <a:r>
              <a:rPr lang="en-US" altLang="en-US" sz="2000"/>
              <a:t> features of the God of the Bible. </a:t>
            </a:r>
          </a:p>
        </p:txBody>
      </p:sp>
      <p:pic>
        <p:nvPicPr>
          <p:cNvPr id="33795" name="Picture 3" descr="HvW_HD:Users:hilvertwijnholds:Desktop:Wodan_Godan.jpg">
            <a:extLst>
              <a:ext uri="{FF2B5EF4-FFF2-40B4-BE49-F238E27FC236}">
                <a16:creationId xmlns:a16="http://schemas.microsoft.com/office/drawing/2014/main" id="{33B33B7E-83EE-1E61-3C92-F9F74CE7B5D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95738" y="4221163"/>
            <a:ext cx="5029200" cy="233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F7F0DA56-6CCB-4DA2-19A5-7FBE4E498558}"/>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4818" name="TextBox 1">
            <a:extLst>
              <a:ext uri="{FF2B5EF4-FFF2-40B4-BE49-F238E27FC236}">
                <a16:creationId xmlns:a16="http://schemas.microsoft.com/office/drawing/2014/main" id="{D152FED2-8C39-9EB0-C32E-1B43627DD2B7}"/>
              </a:ext>
            </a:extLst>
          </p:cNvPr>
          <p:cNvSpPr txBox="1">
            <a:spLocks noChangeArrowheads="1"/>
          </p:cNvSpPr>
          <p:nvPr/>
        </p:nvSpPr>
        <p:spPr bwMode="auto">
          <a:xfrm>
            <a:off x="179388" y="1268413"/>
            <a:ext cx="8785225" cy="566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800000"/>
                </a:solidFill>
              </a:rPr>
              <a:t>The Bible is our only source to get a right notion of God (His nature, His attributes)</a:t>
            </a:r>
          </a:p>
          <a:p>
            <a:pPr algn="ctr" eaLnBrk="1" hangingPunct="1"/>
            <a:endParaRPr lang="en-US" altLang="en-US" sz="800">
              <a:solidFill>
                <a:srgbClr val="800000"/>
              </a:solidFill>
            </a:endParaRPr>
          </a:p>
          <a:p>
            <a:pPr algn="ctr" eaLnBrk="1" hangingPunct="1"/>
            <a:r>
              <a:rPr lang="en-US" altLang="en-US" sz="2000"/>
              <a:t>The first Christians in Europe from the fourth century on had to learn it  when they repented from their idols to the true and living GOD</a:t>
            </a:r>
          </a:p>
          <a:p>
            <a:pPr algn="ctr" eaLnBrk="1" hangingPunct="1"/>
            <a:endParaRPr lang="en-US" altLang="en-US" sz="800"/>
          </a:p>
          <a:p>
            <a:pPr algn="ctr" eaLnBrk="1" hangingPunct="1"/>
            <a:r>
              <a:rPr lang="en-US" altLang="en-US" sz="1800"/>
              <a:t>The earliest uses of the word </a:t>
            </a:r>
            <a:r>
              <a:rPr lang="en-US" altLang="en-US" sz="1800" u="sng"/>
              <a:t>God </a:t>
            </a:r>
            <a:r>
              <a:rPr lang="en-US" altLang="en-US" sz="1800"/>
              <a:t>in Germanic writing is in the Gothic Bible, translated by Ulfilas into the language of Gothic tribes in the fourth century. The words </a:t>
            </a:r>
            <a:r>
              <a:rPr lang="en-US" altLang="en-US" sz="1800" u="sng"/>
              <a:t>guda </a:t>
            </a:r>
            <a:r>
              <a:rPr lang="en-US" altLang="en-US" sz="1800"/>
              <a:t>and </a:t>
            </a:r>
            <a:r>
              <a:rPr lang="en-US" altLang="en-US" sz="1800" u="sng"/>
              <a:t>guþ</a:t>
            </a:r>
            <a:r>
              <a:rPr lang="en-US" altLang="en-US" sz="1800"/>
              <a:t> were used for God in the Gothic Bible. </a:t>
            </a:r>
          </a:p>
          <a:p>
            <a:pPr algn="ctr" eaLnBrk="1" hangingPunct="1"/>
            <a:endParaRPr lang="en-US" altLang="en-US" sz="800"/>
          </a:p>
          <a:p>
            <a:pPr algn="ctr" eaLnBrk="1" hangingPunct="1"/>
            <a:r>
              <a:rPr lang="en-US" altLang="en-US" sz="1800"/>
              <a:t>The translation for the word </a:t>
            </a:r>
            <a:r>
              <a:rPr lang="en-US" altLang="en-US" sz="1800" b="1"/>
              <a:t>deus</a:t>
            </a:r>
            <a:r>
              <a:rPr lang="en-US" altLang="en-US" sz="1800"/>
              <a:t> of the Latin Bible was influenced by the then current usage by the tribes for their highest deity, namely </a:t>
            </a:r>
            <a:r>
              <a:rPr lang="en-US" altLang="en-US" sz="1800" b="1"/>
              <a:t>Wodan</a:t>
            </a:r>
            <a:r>
              <a:rPr lang="en-US" altLang="en-US" sz="1800"/>
              <a:t> by Angles, Saxons, and Franks of north-central and western Europe, and </a:t>
            </a:r>
            <a:r>
              <a:rPr lang="en-US" altLang="en-US" sz="1800" b="1"/>
              <a:t>Godan</a:t>
            </a:r>
            <a:r>
              <a:rPr lang="en-US" altLang="en-US" sz="1800"/>
              <a:t> by the Lombards of south-central Europe around Rome. There are many instances where the name Godan and Wodan are contracted to God and Wod. </a:t>
            </a:r>
          </a:p>
          <a:p>
            <a:pPr algn="ctr" eaLnBrk="1" hangingPunct="1"/>
            <a:endParaRPr lang="en-US" altLang="en-US" sz="800"/>
          </a:p>
          <a:p>
            <a:pPr algn="ctr" eaLnBrk="1" hangingPunct="1"/>
            <a:r>
              <a:rPr lang="en-US" altLang="en-US" sz="1800"/>
              <a:t>They used the same name, but this highest deity does NOT have the features of the God of the Bible. </a:t>
            </a:r>
          </a:p>
          <a:p>
            <a:pPr algn="ctr" eaLnBrk="1" hangingPunct="1"/>
            <a:endParaRPr lang="en-US" altLang="en-US" sz="800"/>
          </a:p>
          <a:p>
            <a:pPr algn="ctr" eaLnBrk="1" hangingPunct="1"/>
            <a:r>
              <a:rPr lang="en-US" altLang="en-US" sz="1800"/>
              <a:t>Let us be careful :</a:t>
            </a:r>
          </a:p>
          <a:p>
            <a:pPr algn="ctr" eaLnBrk="1" hangingPunct="1"/>
            <a:r>
              <a:rPr lang="en-US" altLang="en-US" sz="1800">
                <a:solidFill>
                  <a:srgbClr val="800000"/>
                </a:solidFill>
              </a:rPr>
              <a:t>(Job 42:7 : “for you have not spoken of Me what is right”)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3D1755AF-A53A-D250-2BE0-5C59CA01D69A}"/>
              </a:ext>
            </a:extLst>
          </p:cNvPr>
          <p:cNvSpPr>
            <a:spLocks noGrp="1"/>
          </p:cNvSpPr>
          <p:nvPr>
            <p:ph type="ctrTitle"/>
          </p:nvPr>
        </p:nvSpPr>
        <p:spPr>
          <a:xfrm>
            <a:off x="0" y="-242888"/>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5842" name="TextBox 1">
            <a:extLst>
              <a:ext uri="{FF2B5EF4-FFF2-40B4-BE49-F238E27FC236}">
                <a16:creationId xmlns:a16="http://schemas.microsoft.com/office/drawing/2014/main" id="{2DD7C0FF-51A5-C4BB-DCDA-05DD386E0B5F}"/>
              </a:ext>
            </a:extLst>
          </p:cNvPr>
          <p:cNvSpPr txBox="1">
            <a:spLocks noChangeArrowheads="1"/>
          </p:cNvSpPr>
          <p:nvPr/>
        </p:nvSpPr>
        <p:spPr bwMode="auto">
          <a:xfrm>
            <a:off x="179388" y="692150"/>
            <a:ext cx="8785225" cy="606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a:solidFill>
                  <a:srgbClr val="800000"/>
                </a:solidFill>
              </a:rPr>
              <a:t>Idolatrous tribes that went “</a:t>
            </a:r>
            <a:r>
              <a:rPr lang="en-US" altLang="ja-JP" i="1" u="sng">
                <a:solidFill>
                  <a:srgbClr val="800000"/>
                </a:solidFill>
              </a:rPr>
              <a:t>in their own ways</a:t>
            </a:r>
            <a:r>
              <a:rPr lang="en-US" altLang="en-US" i="1" u="sng">
                <a:solidFill>
                  <a:srgbClr val="800000"/>
                </a:solidFill>
              </a:rPr>
              <a:t>”</a:t>
            </a:r>
            <a:r>
              <a:rPr lang="en-US" altLang="ja-JP" i="1" u="sng">
                <a:solidFill>
                  <a:srgbClr val="800000"/>
                </a:solidFill>
              </a:rPr>
              <a:t> </a:t>
            </a:r>
            <a:r>
              <a:rPr lang="en-US" altLang="ja-JP">
                <a:solidFill>
                  <a:srgbClr val="800000"/>
                </a:solidFill>
              </a:rPr>
              <a:t>in North America  (Native Americans or Indians)</a:t>
            </a:r>
          </a:p>
          <a:p>
            <a:pPr algn="ctr" eaLnBrk="1" hangingPunct="1"/>
            <a:r>
              <a:rPr lang="en-US" altLang="en-US" sz="2000"/>
              <a:t>They interacted with the supreme deity, Gitchi-Manitou by way of personal spirits </a:t>
            </a:r>
            <a:r>
              <a:rPr lang="en-US" altLang="en-US" sz="2000">
                <a:solidFill>
                  <a:srgbClr val="FFFFFF"/>
                </a:solidFill>
              </a:rPr>
              <a:t>called manitous. From youth</a:t>
            </a:r>
            <a:r>
              <a:rPr lang="en-US" altLang="en-US" sz="2000"/>
              <a:t>, women and particularly men were instructed to seclude themselves, fast, and try to contact a manitou in a dream. Once contacted, a manitou became the individual's guardian spirit, giving the person power (hunting, fishing, and warfare) in return for respect and sacrifices.</a:t>
            </a:r>
          </a:p>
          <a:p>
            <a:pPr algn="ctr" eaLnBrk="1" hangingPunct="1"/>
            <a:r>
              <a:rPr lang="en-US" altLang="en-US" sz="2000"/>
              <a:t> </a:t>
            </a:r>
          </a:p>
          <a:p>
            <a:pPr algn="ctr" eaLnBrk="1" hangingPunct="1"/>
            <a:r>
              <a:rPr lang="en-US" altLang="en-US" sz="2000"/>
              <a:t>At times human life was sacrificed to a Manitou. Sometimes a manitou was offended, they believed, because prisoners were not tortured cruelly enough. Some of the missionaries were tortured under such circumstances. Many of them- like the Jesuits - equated Gitchi-Manitou with the God of the Bible, translating </a:t>
            </a:r>
            <a:r>
              <a:rPr lang="en-US" altLang="en-US" sz="2000" b="1"/>
              <a:t>God</a:t>
            </a:r>
            <a:r>
              <a:rPr lang="en-US" altLang="en-US" sz="2000"/>
              <a:t> as </a:t>
            </a:r>
            <a:r>
              <a:rPr lang="en-US" altLang="en-US" sz="2000" i="1"/>
              <a:t>Gitche Manitou</a:t>
            </a:r>
            <a:r>
              <a:rPr lang="en-US" altLang="en-US" sz="2000"/>
              <a:t> in scriptures and prayers in the native languages</a:t>
            </a:r>
          </a:p>
          <a:p>
            <a:pPr algn="ctr" eaLnBrk="1" hangingPunct="1"/>
            <a:r>
              <a:rPr lang="en-US" altLang="en-US" sz="2000"/>
              <a:t>BUT: the Gitche Manitou they worshipped before their repentance, does not have the features of the God of the Bible.</a:t>
            </a:r>
          </a:p>
          <a:p>
            <a:pPr algn="ctr" eaLnBrk="1" hangingPunct="1"/>
            <a:r>
              <a:rPr lang="en-US" altLang="en-US" sz="2000"/>
              <a:t>They need the Bible to get knowledge of the true and living God, regardless the name they use for Him.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a:extLst>
              <a:ext uri="{FF2B5EF4-FFF2-40B4-BE49-F238E27FC236}">
                <a16:creationId xmlns:a16="http://schemas.microsoft.com/office/drawing/2014/main" id="{646007F6-3FCC-6546-A8BB-598C9C6E99B8}"/>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16386" name="TextBox 1">
            <a:extLst>
              <a:ext uri="{FF2B5EF4-FFF2-40B4-BE49-F238E27FC236}">
                <a16:creationId xmlns:a16="http://schemas.microsoft.com/office/drawing/2014/main" id="{700218F5-A5AF-0B95-A2A9-F2A5B9B10C68}"/>
              </a:ext>
            </a:extLst>
          </p:cNvPr>
          <p:cNvSpPr txBox="1">
            <a:spLocks noChangeArrowheads="1"/>
          </p:cNvSpPr>
          <p:nvPr/>
        </p:nvSpPr>
        <p:spPr bwMode="auto">
          <a:xfrm>
            <a:off x="179388" y="1700213"/>
            <a:ext cx="8856662" cy="61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b="1"/>
              <a:t>Consistently throughout the Bible it is made very clear that idolatry is unacceptable :</a:t>
            </a:r>
          </a:p>
          <a:p>
            <a:pPr algn="ctr" eaLnBrk="1" hangingPunct="1"/>
            <a:endParaRPr lang="en-US" altLang="en-US" sz="1600"/>
          </a:p>
          <a:p>
            <a:pPr eaLnBrk="1" hangingPunct="1">
              <a:buFont typeface="Wingdings" pitchFamily="2" charset="2"/>
              <a:buChar char="Ø"/>
            </a:pPr>
            <a:r>
              <a:rPr lang="en-US" altLang="en-US"/>
              <a:t>“…. and that you do not inquire after their gods, saying, 'How did </a:t>
            </a:r>
            <a:r>
              <a:rPr lang="en-US" altLang="en-US" u="sng"/>
              <a:t>these nations </a:t>
            </a:r>
            <a:r>
              <a:rPr lang="en-US" altLang="en-US"/>
              <a:t>serve their gods? I also will do likewise.’ You shall not worship the LORD your God in that way; for every abomination to the LORD which He hates they have done to their gods ..” (Deut. 12:29-32)</a:t>
            </a:r>
            <a:endParaRPr lang="en-US" altLang="en-US" sz="1400"/>
          </a:p>
          <a:p>
            <a:pPr eaLnBrk="1" hangingPunct="1">
              <a:buFont typeface="Wingdings" pitchFamily="2" charset="2"/>
              <a:buChar char="Ø"/>
            </a:pPr>
            <a:r>
              <a:rPr lang="en-US" altLang="en-US"/>
              <a:t>“But concerning </a:t>
            </a:r>
            <a:r>
              <a:rPr lang="en-US" altLang="en-US" u="sng"/>
              <a:t>those of the nations </a:t>
            </a:r>
            <a:r>
              <a:rPr lang="en-US" altLang="en-US"/>
              <a:t>who have believed, we have written, deciding that they should observe no such thing, only to keep themselves both from things offered to idols and from ….” (Acts 21:25)</a:t>
            </a:r>
          </a:p>
          <a:p>
            <a:pPr eaLnBrk="1" hangingPunct="1">
              <a:buFont typeface="Wingdings" pitchFamily="2" charset="2"/>
              <a:buChar char="Ø"/>
            </a:pPr>
            <a:r>
              <a:rPr lang="en-US" altLang="en-US"/>
              <a:t>“Wherefore, my beloved, </a:t>
            </a:r>
            <a:r>
              <a:rPr lang="en-US" altLang="en-US" u="sng"/>
              <a:t>flee from idolatry</a:t>
            </a:r>
            <a:r>
              <a:rPr lang="en-US" altLang="en-US"/>
              <a:t>” (1Cor. 10:14)</a:t>
            </a:r>
          </a:p>
          <a:p>
            <a:pPr algn="ctr" eaLnBrk="1" hangingPunct="1"/>
            <a:endParaRPr lang="en-US" altLang="en-US"/>
          </a:p>
          <a:p>
            <a:pPr algn="ctr" eaLnBrk="1" hangingPunct="1"/>
            <a:r>
              <a:rPr lang="en-US" altLang="en-US" sz="1800"/>
              <a:t>“</a:t>
            </a:r>
          </a:p>
          <a:p>
            <a:pPr algn="ctr" eaLnBrk="1" hangingPunct="1"/>
            <a:endParaRPr lang="en-US" altLang="en-US" sz="1800"/>
          </a:p>
          <a:p>
            <a:pPr algn="ctr" eaLnBrk="1" hangingPunct="1"/>
            <a:r>
              <a:rPr lang="en-US" altLang="en-US" sz="1800"/>
              <a:t> </a:t>
            </a:r>
          </a:p>
        </p:txBody>
      </p:sp>
      <p:sp>
        <p:nvSpPr>
          <p:cNvPr id="16387" name="TextBox 2">
            <a:extLst>
              <a:ext uri="{FF2B5EF4-FFF2-40B4-BE49-F238E27FC236}">
                <a16:creationId xmlns:a16="http://schemas.microsoft.com/office/drawing/2014/main" id="{92B4A11A-126A-B7A4-25EB-1BA3D9FDC738}"/>
              </a:ext>
            </a:extLst>
          </p:cNvPr>
          <p:cNvSpPr txBox="1">
            <a:spLocks noChangeArrowheads="1"/>
          </p:cNvSpPr>
          <p:nvPr/>
        </p:nvSpPr>
        <p:spPr bwMode="auto">
          <a:xfrm>
            <a:off x="-107950" y="1052513"/>
            <a:ext cx="92519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b="1">
                <a:solidFill>
                  <a:srgbClr val="C0504D"/>
                </a:solidFill>
              </a:rPr>
              <a:t>What does God say about idolatry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0CC7C0BF-0AC5-94BA-6AF2-D0B7BB4CCA1F}"/>
              </a:ext>
            </a:extLst>
          </p:cNvPr>
          <p:cNvSpPr>
            <a:spLocks noGrp="1"/>
          </p:cNvSpPr>
          <p:nvPr>
            <p:ph type="ctrTitle"/>
          </p:nvPr>
        </p:nvSpPr>
        <p:spPr>
          <a:xfrm>
            <a:off x="0" y="0"/>
            <a:ext cx="9144000" cy="908050"/>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6866" name="TextBox 1">
            <a:extLst>
              <a:ext uri="{FF2B5EF4-FFF2-40B4-BE49-F238E27FC236}">
                <a16:creationId xmlns:a16="http://schemas.microsoft.com/office/drawing/2014/main" id="{5AF5A8C4-02C2-E8C7-FCFD-27461C1B858A}"/>
              </a:ext>
            </a:extLst>
          </p:cNvPr>
          <p:cNvSpPr txBox="1">
            <a:spLocks noChangeArrowheads="1"/>
          </p:cNvSpPr>
          <p:nvPr/>
        </p:nvSpPr>
        <p:spPr bwMode="auto">
          <a:xfrm>
            <a:off x="179388" y="692150"/>
            <a:ext cx="8785225" cy="603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2800">
                <a:solidFill>
                  <a:srgbClr val="800000"/>
                </a:solidFill>
              </a:rPr>
              <a:t>The importance of the Bible, God’s Word</a:t>
            </a:r>
          </a:p>
          <a:p>
            <a:pPr algn="ctr" eaLnBrk="1" hangingPunct="1"/>
            <a:endParaRPr lang="en-US" altLang="en-US" sz="800">
              <a:solidFill>
                <a:srgbClr val="800000"/>
              </a:solidFill>
            </a:endParaRPr>
          </a:p>
          <a:p>
            <a:pPr eaLnBrk="1" hangingPunct="1"/>
            <a:r>
              <a:rPr lang="en-US" altLang="en-US" sz="2000"/>
              <a:t>Translation of the Bible in Massachusett,</a:t>
            </a:r>
          </a:p>
          <a:p>
            <a:pPr eaLnBrk="1" hangingPunct="1"/>
            <a:r>
              <a:rPr lang="en-US" altLang="en-US" sz="2000"/>
              <a:t>the language of local Indians in present Massachusetts :</a:t>
            </a:r>
          </a:p>
          <a:p>
            <a:pPr eaLnBrk="1" hangingPunct="1"/>
            <a:endParaRPr lang="en-US" altLang="en-US" sz="800" u="sng">
              <a:solidFill>
                <a:srgbClr val="12AFFF"/>
              </a:solidFill>
            </a:endParaRPr>
          </a:p>
          <a:p>
            <a:pPr eaLnBrk="1" hangingPunct="1"/>
            <a:r>
              <a:rPr lang="en-US" altLang="en-US" sz="2000" u="sng">
                <a:solidFill>
                  <a:srgbClr val="12AFFF"/>
                </a:solidFill>
              </a:rPr>
              <a:t>Translation of the title :</a:t>
            </a:r>
            <a:r>
              <a:rPr lang="en-US" altLang="en-US" sz="2000" i="1" u="sng">
                <a:solidFill>
                  <a:srgbClr val="12AFFF"/>
                </a:solidFill>
              </a:rPr>
              <a:t> </a:t>
            </a:r>
          </a:p>
          <a:p>
            <a:pPr eaLnBrk="1" hangingPunct="1"/>
            <a:r>
              <a:rPr lang="en-US" altLang="en-US" sz="2000" i="1" u="sng">
                <a:solidFill>
                  <a:srgbClr val="12AFFF"/>
                </a:solidFill>
              </a:rPr>
              <a:t>The Whole Holy His-Bible God, both</a:t>
            </a:r>
          </a:p>
          <a:p>
            <a:pPr eaLnBrk="1" hangingPunct="1"/>
            <a:r>
              <a:rPr lang="en-US" altLang="en-US" sz="2000" i="1" u="sng">
                <a:solidFill>
                  <a:srgbClr val="12AFFF"/>
                </a:solidFill>
              </a:rPr>
              <a:t>Old Testament and also New Testament.</a:t>
            </a:r>
          </a:p>
          <a:p>
            <a:pPr eaLnBrk="1" hangingPunct="1"/>
            <a:r>
              <a:rPr lang="en-US" altLang="en-US" sz="2000" i="1" u="sng">
                <a:solidFill>
                  <a:srgbClr val="12AFFF"/>
                </a:solidFill>
              </a:rPr>
              <a:t>This turned by the-servant-of-Christ,</a:t>
            </a:r>
          </a:p>
          <a:p>
            <a:pPr eaLnBrk="1" hangingPunct="1"/>
            <a:r>
              <a:rPr lang="en-US" altLang="en-US" sz="2000" i="1" u="sng">
                <a:solidFill>
                  <a:srgbClr val="12AFFF"/>
                </a:solidFill>
              </a:rPr>
              <a:t>who is called John Eliot in 1663</a:t>
            </a:r>
            <a:r>
              <a:rPr lang="en-US" altLang="en-US" sz="2000" i="1"/>
              <a:t> </a:t>
            </a:r>
          </a:p>
          <a:p>
            <a:pPr eaLnBrk="1" hangingPunct="1"/>
            <a:endParaRPr lang="en-US" altLang="en-US" sz="800"/>
          </a:p>
          <a:p>
            <a:pPr eaLnBrk="1" hangingPunct="1"/>
            <a:endParaRPr lang="en-US" altLang="en-US" sz="1000"/>
          </a:p>
          <a:p>
            <a:pPr eaLnBrk="1" hangingPunct="1"/>
            <a:r>
              <a:rPr lang="en-US" altLang="en-US" sz="2000"/>
              <a:t>John Eliot (1604-1690) was the only</a:t>
            </a:r>
          </a:p>
          <a:p>
            <a:pPr eaLnBrk="1" hangingPunct="1"/>
            <a:r>
              <a:rPr lang="en-US" altLang="en-US" sz="2000"/>
              <a:t>missionary to make a new alphabet from</a:t>
            </a:r>
          </a:p>
          <a:p>
            <a:pPr eaLnBrk="1" hangingPunct="1"/>
            <a:r>
              <a:rPr lang="en-US" altLang="en-US" sz="2000"/>
              <a:t>an unwritten language for purposes of </a:t>
            </a:r>
          </a:p>
          <a:p>
            <a:pPr eaLnBrk="1" hangingPunct="1"/>
            <a:r>
              <a:rPr lang="en-US" altLang="en-US" sz="2000"/>
              <a:t>teaching Scriptures, in over a thousand</a:t>
            </a:r>
          </a:p>
          <a:p>
            <a:pPr eaLnBrk="1" hangingPunct="1"/>
            <a:r>
              <a:rPr lang="en-US" altLang="en-US" sz="2000"/>
              <a:t>years since Ulfilas constructed the</a:t>
            </a:r>
          </a:p>
          <a:p>
            <a:pPr eaLnBrk="1" hangingPunct="1"/>
            <a:r>
              <a:rPr lang="en-US" altLang="en-US" sz="2000"/>
              <a:t>Gothic alphabet in the 4</a:t>
            </a:r>
            <a:r>
              <a:rPr lang="en-US" altLang="en-US" sz="2000" baseline="30000"/>
              <a:t>th</a:t>
            </a:r>
            <a:r>
              <a:rPr lang="en-US" altLang="en-US" sz="2000"/>
              <a:t> century.</a:t>
            </a:r>
          </a:p>
          <a:p>
            <a:pPr eaLnBrk="1" hangingPunct="1"/>
            <a:endParaRPr lang="en-US" altLang="en-US" sz="800"/>
          </a:p>
          <a:p>
            <a:pPr eaLnBrk="1" hangingPunct="1"/>
            <a:r>
              <a:rPr lang="en-US" altLang="en-US" sz="2000" u="sng"/>
              <a:t>He used the English word God</a:t>
            </a:r>
            <a:r>
              <a:rPr lang="en-US" altLang="en-US" sz="2000"/>
              <a:t>.</a:t>
            </a:r>
          </a:p>
          <a:p>
            <a:pPr eaLnBrk="1" hangingPunct="1"/>
            <a:endParaRPr lang="en-US" altLang="en-US" sz="800"/>
          </a:p>
          <a:p>
            <a:pPr eaLnBrk="1" hangingPunct="1"/>
            <a:r>
              <a:rPr lang="en-US" altLang="en-US" sz="1400"/>
              <a:t>The adoption of the orthography of the Bible led to widespread literacy amongst the Indians of New England</a:t>
            </a:r>
            <a:r>
              <a:rPr lang="en-US" altLang="en-US" sz="1600"/>
              <a:t>. </a:t>
            </a:r>
            <a:endParaRPr lang="en-US" altLang="en-US" sz="1600" u="sng"/>
          </a:p>
        </p:txBody>
      </p:sp>
      <p:pic>
        <p:nvPicPr>
          <p:cNvPr id="36867" name="Picture 3">
            <a:extLst>
              <a:ext uri="{FF2B5EF4-FFF2-40B4-BE49-F238E27FC236}">
                <a16:creationId xmlns:a16="http://schemas.microsoft.com/office/drawing/2014/main" id="{B0D1A2BD-C79D-6201-D419-1C02EE9E9F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625" y="2060575"/>
            <a:ext cx="3514725" cy="3781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hevron 5">
            <a:extLst>
              <a:ext uri="{FF2B5EF4-FFF2-40B4-BE49-F238E27FC236}">
                <a16:creationId xmlns:a16="http://schemas.microsoft.com/office/drawing/2014/main" id="{9F0F3296-006A-5EAE-45CC-8DA377A5D702}"/>
              </a:ext>
            </a:extLst>
          </p:cNvPr>
          <p:cNvSpPr>
            <a:spLocks/>
          </p:cNvSpPr>
          <p:nvPr/>
        </p:nvSpPr>
        <p:spPr bwMode="auto">
          <a:xfrm>
            <a:off x="5003800" y="3068638"/>
            <a:ext cx="215900" cy="360362"/>
          </a:xfrm>
          <a:prstGeom prst="chevron">
            <a:avLst>
              <a:gd name="adj" fmla="val 50000"/>
            </a:avLst>
          </a:prstGeom>
          <a:gradFill rotWithShape="1">
            <a:gsLst>
              <a:gs pos="0">
                <a:srgbClr val="3A7CCB"/>
              </a:gs>
              <a:gs pos="20000">
                <a:srgbClr val="3C7BC7"/>
              </a:gs>
              <a:gs pos="100000">
                <a:srgbClr val="2C5D98"/>
              </a:gs>
            </a:gsLst>
            <a:lin ang="5400000"/>
          </a:gradFill>
          <a:ln w="9525">
            <a:solidFill>
              <a:srgbClr val="4A7EBB"/>
            </a:solidFill>
            <a:miter lim="800000"/>
            <a:headEnd/>
            <a:tailEnd/>
          </a:ln>
          <a:effectLst>
            <a:outerShdw blurRad="40000" dist="23000" dir="5400000" rotWithShape="0">
              <a:srgbClr val="808080">
                <a:alpha val="34999"/>
              </a:srgbClr>
            </a:outerShdw>
          </a:effectLst>
        </p:spPr>
        <p:txBody>
          <a:bodyPr/>
          <a:lstStyle/>
          <a:p>
            <a:pPr>
              <a:defRPr/>
            </a:pPr>
            <a:endParaRPr lang="en-US">
              <a:solidFill>
                <a:schemeClr val="lt1"/>
              </a:solidFill>
              <a:latin typeface="+mn-lt"/>
              <a:ea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75B03B96-A8B4-FCEC-C398-E90088023EB7}"/>
              </a:ext>
            </a:extLst>
          </p:cNvPr>
          <p:cNvSpPr>
            <a:spLocks noGrp="1"/>
          </p:cNvSpPr>
          <p:nvPr>
            <p:ph type="ctrTitle"/>
          </p:nvPr>
        </p:nvSpPr>
        <p:spPr>
          <a:xfrm>
            <a:off x="0" y="0"/>
            <a:ext cx="9144000" cy="8366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7890" name="TextBox 1">
            <a:extLst>
              <a:ext uri="{FF2B5EF4-FFF2-40B4-BE49-F238E27FC236}">
                <a16:creationId xmlns:a16="http://schemas.microsoft.com/office/drawing/2014/main" id="{7E36B0C4-5BF4-73D3-C158-3251DD713D3D}"/>
              </a:ext>
            </a:extLst>
          </p:cNvPr>
          <p:cNvSpPr txBox="1">
            <a:spLocks noChangeArrowheads="1"/>
          </p:cNvSpPr>
          <p:nvPr/>
        </p:nvSpPr>
        <p:spPr bwMode="auto">
          <a:xfrm>
            <a:off x="107950" y="836613"/>
            <a:ext cx="8928100" cy="8094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a:solidFill>
                  <a:srgbClr val="FF6600"/>
                </a:solidFill>
              </a:rPr>
              <a:t>Idolatrous tribes that went “</a:t>
            </a:r>
            <a:r>
              <a:rPr lang="en-US" altLang="ja-JP" i="1" u="sng">
                <a:solidFill>
                  <a:srgbClr val="FF6600"/>
                </a:solidFill>
              </a:rPr>
              <a:t>in their own ways</a:t>
            </a:r>
            <a:r>
              <a:rPr lang="en-US" altLang="en-US" i="1" u="sng">
                <a:solidFill>
                  <a:srgbClr val="FF6600"/>
                </a:solidFill>
              </a:rPr>
              <a:t>”</a:t>
            </a:r>
            <a:r>
              <a:rPr lang="en-US" altLang="ja-JP" i="1" u="sng">
                <a:solidFill>
                  <a:srgbClr val="FF6600"/>
                </a:solidFill>
              </a:rPr>
              <a:t> </a:t>
            </a:r>
            <a:r>
              <a:rPr lang="en-US" altLang="ja-JP" u="sng">
                <a:solidFill>
                  <a:srgbClr val="FF6600"/>
                </a:solidFill>
              </a:rPr>
              <a:t>in Africa</a:t>
            </a:r>
          </a:p>
          <a:p>
            <a:pPr algn="ctr" eaLnBrk="1" hangingPunct="1"/>
            <a:r>
              <a:rPr lang="en-US" altLang="en-US" sz="2000">
                <a:solidFill>
                  <a:srgbClr val="FFFFFF"/>
                </a:solidFill>
              </a:rPr>
              <a:t>All Bantus traditionally believe in a supreme Being. They </a:t>
            </a:r>
            <a:r>
              <a:rPr lang="en-US" altLang="en-US" sz="2000"/>
              <a:t>do not worship </a:t>
            </a:r>
            <a:r>
              <a:rPr lang="en-US" altLang="en-US" sz="2000" u="sng"/>
              <a:t>him</a:t>
            </a:r>
            <a:r>
              <a:rPr lang="en-US" altLang="en-US" sz="2000"/>
              <a:t> or </a:t>
            </a:r>
            <a:r>
              <a:rPr lang="en-US" altLang="en-US" sz="2000" u="sng"/>
              <a:t>her</a:t>
            </a:r>
            <a:r>
              <a:rPr lang="en-US" altLang="en-US" sz="2000"/>
              <a:t> directly as they do not feel worthy enough. They therefore ask the </a:t>
            </a:r>
            <a:r>
              <a:rPr lang="en-US" altLang="en-US" sz="2000" u="sng"/>
              <a:t>ancestors</a:t>
            </a:r>
            <a:r>
              <a:rPr lang="en-US" altLang="en-US" sz="2000"/>
              <a:t> to communicate on their behalf. maintain a spiritual connection with their living relatives. The Supreme Being is called upon in times of great hardship and need. </a:t>
            </a:r>
            <a:r>
              <a:rPr lang="en-US" altLang="en-US" sz="2000">
                <a:solidFill>
                  <a:srgbClr val="FFFFFF"/>
                </a:solidFill>
              </a:rPr>
              <a:t>He is associated with the Sun, or the oldest of alll ancestors. Most names of this highest deity include the Bantu particle </a:t>
            </a:r>
            <a:r>
              <a:rPr lang="en-US" altLang="en-US" sz="2000" i="1">
                <a:solidFill>
                  <a:srgbClr val="FFFFFF"/>
                </a:solidFill>
              </a:rPr>
              <a:t>ng</a:t>
            </a:r>
            <a:r>
              <a:rPr lang="en-US" altLang="en-US" sz="2000">
                <a:solidFill>
                  <a:srgbClr val="FFFFFF"/>
                </a:solidFill>
              </a:rPr>
              <a:t> (</a:t>
            </a:r>
            <a:r>
              <a:rPr lang="en-US" altLang="en-US" sz="2000" i="1">
                <a:solidFill>
                  <a:srgbClr val="FFFFFF"/>
                </a:solidFill>
              </a:rPr>
              <a:t>nk</a:t>
            </a:r>
            <a:r>
              <a:rPr lang="en-US" altLang="en-US" sz="2000">
                <a:solidFill>
                  <a:srgbClr val="FFFFFF"/>
                </a:solidFill>
              </a:rPr>
              <a:t>), that is related to the sky like Mungu (Swahili), Mulungu (Yao a.o.), Unkulunkulu and Umveliqange (Zulu).</a:t>
            </a:r>
          </a:p>
          <a:p>
            <a:pPr algn="ctr" eaLnBrk="1" hangingPunct="1"/>
            <a:endParaRPr lang="en-US" altLang="en-US" sz="800">
              <a:solidFill>
                <a:srgbClr val="FFFFFF"/>
              </a:solidFill>
            </a:endParaRPr>
          </a:p>
          <a:p>
            <a:pPr eaLnBrk="1" hangingPunct="1"/>
            <a:r>
              <a:rPr lang="en-US" altLang="en-US" sz="2000"/>
              <a:t>There are spiritual leaders, kinds of priests  in most</a:t>
            </a:r>
          </a:p>
          <a:p>
            <a:pPr eaLnBrk="1" hangingPunct="1"/>
            <a:r>
              <a:rPr lang="en-US" altLang="en-US" sz="2000"/>
              <a:t> traditional African religions. This person is essential in</a:t>
            </a:r>
          </a:p>
          <a:p>
            <a:pPr eaLnBrk="1" hangingPunct="1"/>
            <a:r>
              <a:rPr lang="en-US" altLang="en-US" sz="2000"/>
              <a:t>the spiritual and religious survival of the community. </a:t>
            </a:r>
          </a:p>
          <a:p>
            <a:pPr eaLnBrk="1" hangingPunct="1"/>
            <a:r>
              <a:rPr lang="en-US" altLang="en-US" sz="2000"/>
              <a:t>In the Zulu culture there are called sangomas that are </a:t>
            </a:r>
          </a:p>
          <a:p>
            <a:pPr eaLnBrk="1" hangingPunct="1"/>
            <a:r>
              <a:rPr lang="en-US" altLang="en-US" sz="2000"/>
              <a:t>responsible for healing and 'divining' - a kind of fortune</a:t>
            </a:r>
          </a:p>
          <a:p>
            <a:pPr eaLnBrk="1" hangingPunct="1"/>
            <a:r>
              <a:rPr lang="en-US" altLang="en-US" sz="2000"/>
              <a:t>telling and counseling. These traditional healers have to</a:t>
            </a:r>
          </a:p>
          <a:p>
            <a:pPr eaLnBrk="1" hangingPunct="1"/>
            <a:r>
              <a:rPr lang="en-US" altLang="en-US" sz="2000"/>
              <a:t>be called </a:t>
            </a:r>
            <a:r>
              <a:rPr lang="en-US" altLang="en-US" sz="2000" u="sng"/>
              <a:t>by ancestors</a:t>
            </a:r>
            <a:r>
              <a:rPr lang="en-US" altLang="en-US" sz="2000"/>
              <a:t>. They undergo strict training and</a:t>
            </a:r>
          </a:p>
          <a:p>
            <a:pPr eaLnBrk="1" hangingPunct="1"/>
            <a:r>
              <a:rPr lang="en-US" altLang="en-US" sz="2000"/>
              <a:t>learn many skills, including how to use herbs for healing</a:t>
            </a:r>
          </a:p>
          <a:p>
            <a:pPr eaLnBrk="1" hangingPunct="1"/>
            <a:r>
              <a:rPr lang="en-US" altLang="en-US" sz="2000"/>
              <a:t>and other, more mystical skills, like the finding of a </a:t>
            </a:r>
          </a:p>
          <a:p>
            <a:pPr eaLnBrk="1" hangingPunct="1"/>
            <a:r>
              <a:rPr lang="en-US" altLang="en-US" sz="2000"/>
              <a:t>hidden object without knowing where it.</a:t>
            </a:r>
            <a:endParaRPr lang="en-US" altLang="en-US" sz="2000">
              <a:solidFill>
                <a:srgbClr val="FFFFFF"/>
              </a:solidFill>
            </a:endParaRPr>
          </a:p>
          <a:p>
            <a:pPr algn="ctr" eaLnBrk="1" hangingPunct="1"/>
            <a:endParaRPr lang="en-US" altLang="en-US" sz="2000">
              <a:solidFill>
                <a:srgbClr val="FFFFFF"/>
              </a:solidFill>
            </a:endParaRPr>
          </a:p>
          <a:p>
            <a:pPr algn="ctr" eaLnBrk="1" hangingPunct="1"/>
            <a:endParaRPr lang="en-US" altLang="ja-JP" sz="2000" u="sng">
              <a:solidFill>
                <a:srgbClr val="FFFFFF"/>
              </a:solidFill>
            </a:endParaRPr>
          </a:p>
          <a:p>
            <a:pPr algn="ctr" eaLnBrk="1" hangingPunct="1"/>
            <a:endParaRPr lang="en-US" altLang="ja-JP" sz="2000" u="sng">
              <a:solidFill>
                <a:srgbClr val="FFFFFF"/>
              </a:solidFill>
            </a:endParaRPr>
          </a:p>
          <a:p>
            <a:pPr algn="ctr" eaLnBrk="1" hangingPunct="1"/>
            <a:endParaRPr lang="en-US" altLang="ja-JP" u="sng">
              <a:solidFill>
                <a:srgbClr val="800000"/>
              </a:solidFill>
            </a:endParaRPr>
          </a:p>
          <a:p>
            <a:pPr algn="ctr" eaLnBrk="1" hangingPunct="1"/>
            <a:endParaRPr lang="en-US" altLang="ja-JP" u="sng">
              <a:solidFill>
                <a:srgbClr val="800000"/>
              </a:solidFill>
            </a:endParaRPr>
          </a:p>
        </p:txBody>
      </p:sp>
      <p:pic>
        <p:nvPicPr>
          <p:cNvPr id="37891" name="Picture 2" descr="Traditional witch doctor.jpg">
            <a:extLst>
              <a:ext uri="{FF2B5EF4-FFF2-40B4-BE49-F238E27FC236}">
                <a16:creationId xmlns:a16="http://schemas.microsoft.com/office/drawing/2014/main" id="{47B1D2EB-5F91-D153-7F53-C1EC5A032A1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88125" y="3860800"/>
            <a:ext cx="2447925" cy="288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7B422AD1-4349-D2CA-F1A9-FA6AA17287CF}"/>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8914" name="TextBox 3">
            <a:extLst>
              <a:ext uri="{FF2B5EF4-FFF2-40B4-BE49-F238E27FC236}">
                <a16:creationId xmlns:a16="http://schemas.microsoft.com/office/drawing/2014/main" id="{9D9CD8E6-2D34-53F1-20C8-2E7321574061}"/>
              </a:ext>
            </a:extLst>
          </p:cNvPr>
          <p:cNvSpPr txBox="1">
            <a:spLocks noChangeArrowheads="1"/>
          </p:cNvSpPr>
          <p:nvPr/>
        </p:nvSpPr>
        <p:spPr bwMode="auto">
          <a:xfrm>
            <a:off x="250825" y="1052513"/>
            <a:ext cx="8721725" cy="55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a:solidFill>
                  <a:srgbClr val="FF6600"/>
                </a:solidFill>
              </a:rPr>
              <a:t>The deities of these religions do NOT have the features of the God of the Bible</a:t>
            </a:r>
            <a:r>
              <a:rPr lang="en-US" altLang="en-US">
                <a:solidFill>
                  <a:srgbClr val="800000"/>
                </a:solidFill>
              </a:rPr>
              <a:t>.</a:t>
            </a:r>
          </a:p>
          <a:p>
            <a:pPr algn="ctr" eaLnBrk="1" hangingPunct="1"/>
            <a:endParaRPr lang="en-US" altLang="en-US" sz="800">
              <a:solidFill>
                <a:srgbClr val="800000"/>
              </a:solidFill>
            </a:endParaRPr>
          </a:p>
          <a:p>
            <a:pPr algn="ctr" eaLnBrk="1" hangingPunct="1"/>
            <a:r>
              <a:rPr lang="en-US" altLang="en-US" sz="2000"/>
              <a:t>During a Bible Conference in Uganda in 2013 we studied three questions : “Who is God?”, “Who is man?”, and “Who is the Lord Jesus”? We went rather deeply into the meaning of the name that is used for “God” in African languages in their Bible translation. This name mostly indicates a supreme being whom they consider as creator, but not with whom man can have a direct relationship. </a:t>
            </a:r>
            <a:r>
              <a:rPr lang="en-US" altLang="en-US" sz="2000" u="sng"/>
              <a:t>This “creator” does not have the features of the God of the Bible</a:t>
            </a:r>
            <a:r>
              <a:rPr lang="en-US" altLang="en-US" sz="2000"/>
              <a:t>. Therefore, it was important to gather together which notions existed (and still exist) with respect to the name they use for “God” today. The contributions of local  brothers were important to make it very clear that this “creator,” whose name they use for God, is not at all the same. On the contrary, there is a clear relationship between this “creator” and the belief in the unseen world, where the relationship with the unseen world goes via ancestral spirits. Men have to reckon with these spirits, believing that there are good and evil spirits. It was very comforting for all of us </a:t>
            </a:r>
            <a:r>
              <a:rPr lang="en-US" altLang="en-US" sz="2000" u="sng"/>
              <a:t>to answer the question, “Who is God?” from the Bible! </a:t>
            </a:r>
            <a:endParaRPr lang="en-US" altLang="en-US" sz="2000" u="sng">
              <a:solidFill>
                <a:srgbClr val="8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5E381718-254A-C9D9-477F-10977EB2C947}"/>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 name="TextBox 1">
            <a:extLst>
              <a:ext uri="{FF2B5EF4-FFF2-40B4-BE49-F238E27FC236}">
                <a16:creationId xmlns:a16="http://schemas.microsoft.com/office/drawing/2014/main" id="{DACECBBC-422C-8561-06A2-6636F83C7E37}"/>
              </a:ext>
            </a:extLst>
          </p:cNvPr>
          <p:cNvSpPr txBox="1"/>
          <p:nvPr/>
        </p:nvSpPr>
        <p:spPr>
          <a:xfrm>
            <a:off x="107950" y="1125538"/>
            <a:ext cx="8856663" cy="5630862"/>
          </a:xfrm>
          <a:prstGeom prst="rect">
            <a:avLst/>
          </a:prstGeom>
          <a:noFill/>
        </p:spPr>
        <p:txBody>
          <a:bodyPr>
            <a:spAutoFit/>
          </a:bodyPr>
          <a:lstStyle/>
          <a:p>
            <a:pPr algn="ctr">
              <a:defRPr/>
            </a:pPr>
            <a:r>
              <a:rPr lang="en-US" sz="2000" dirty="0">
                <a:solidFill>
                  <a:srgbClr val="FF6600"/>
                </a:solidFill>
                <a:latin typeface="Arial" charset="0"/>
                <a:ea typeface="ＭＳ Ｐゴシック" charset="0"/>
                <a:cs typeface="ＭＳ Ｐゴシック" charset="0"/>
              </a:rPr>
              <a:t>Differences between Christian Faith/Bible  and Traditional African religions</a:t>
            </a:r>
          </a:p>
          <a:p>
            <a:pPr>
              <a:defRPr/>
            </a:pPr>
            <a:endParaRPr lang="en-US" sz="2000" b="1" dirty="0">
              <a:latin typeface="Arial" charset="0"/>
              <a:ea typeface="ＭＳ Ｐゴシック" charset="0"/>
              <a:cs typeface="ＭＳ Ｐゴシック" charset="0"/>
            </a:endParaRPr>
          </a:p>
          <a:p>
            <a:pPr>
              <a:defRPr/>
            </a:pPr>
            <a:r>
              <a:rPr lang="en-US" sz="2000" b="1" dirty="0">
                <a:solidFill>
                  <a:srgbClr val="FF6600"/>
                </a:solidFill>
                <a:latin typeface="Arial" charset="0"/>
                <a:ea typeface="ＭＳ Ｐゴシック" charset="0"/>
                <a:cs typeface="ＭＳ Ｐゴシック" charset="0"/>
              </a:rPr>
              <a:t>- God</a:t>
            </a:r>
            <a:endParaRPr lang="en-US" sz="2000" dirty="0">
              <a:solidFill>
                <a:srgbClr val="FF6600"/>
              </a:solidFill>
              <a:latin typeface="Arial" charset="0"/>
              <a:ea typeface="ＭＳ Ｐゴシック" charset="0"/>
              <a:cs typeface="ＭＳ Ｐゴシック" charset="0"/>
            </a:endParaRPr>
          </a:p>
          <a:p>
            <a:pPr marL="342900" indent="-342900">
              <a:buClr>
                <a:srgbClr val="800000"/>
              </a:buClr>
              <a:buFont typeface="Wingdings" charset="2"/>
              <a:buChar char="²"/>
              <a:defRPr/>
            </a:pPr>
            <a:r>
              <a:rPr lang="en-US" sz="2000" dirty="0">
                <a:latin typeface="Arial" charset="0"/>
                <a:ea typeface="ＭＳ Ｐゴシック" charset="0"/>
                <a:cs typeface="ＭＳ Ｐゴシック" charset="0"/>
              </a:rPr>
              <a:t>Most practitioners of African Traditional Religion (ATR) have an understanding of a creator God, but the teachings of the Bible provide a correct understanding of His nature and attributes when one becomes a Christian.</a:t>
            </a:r>
          </a:p>
          <a:p>
            <a:pPr marL="342900" indent="-342900">
              <a:buClr>
                <a:srgbClr val="800000"/>
              </a:buClr>
              <a:buFont typeface="Wingdings" charset="2"/>
              <a:buChar char="²"/>
              <a:defRPr/>
            </a:pPr>
            <a:r>
              <a:rPr lang="en-US" sz="2000" dirty="0">
                <a:latin typeface="Arial" charset="0"/>
                <a:ea typeface="ＭＳ Ｐゴシック" charset="0"/>
                <a:cs typeface="ＭＳ Ｐゴシック" charset="0"/>
              </a:rPr>
              <a:t>In ATR the creator  is distant from man.</a:t>
            </a:r>
          </a:p>
          <a:p>
            <a:pPr>
              <a:buClr>
                <a:srgbClr val="800000"/>
              </a:buClr>
              <a:defRPr/>
            </a:pPr>
            <a:r>
              <a:rPr lang="en-US" sz="2000" dirty="0">
                <a:latin typeface="Arial" charset="0"/>
                <a:ea typeface="ＭＳ Ｐゴシック" charset="0"/>
                <a:cs typeface="ＭＳ Ｐゴシック" charset="0"/>
              </a:rPr>
              <a:t>     In the Bible  God </a:t>
            </a:r>
            <a:r>
              <a:rPr lang="en-US" sz="2000" dirty="0" err="1">
                <a:latin typeface="Arial" charset="0"/>
                <a:ea typeface="ＭＳ Ｐゴシック" charset="0"/>
                <a:cs typeface="ＭＳ Ｐゴシック" charset="0"/>
              </a:rPr>
              <a:t>estabished</a:t>
            </a:r>
            <a:r>
              <a:rPr lang="en-US" sz="2000" dirty="0">
                <a:latin typeface="Arial" charset="0"/>
                <a:ea typeface="ＭＳ Ｐゴシック" charset="0"/>
                <a:cs typeface="ＭＳ Ｐゴシック" charset="0"/>
              </a:rPr>
              <a:t> a close relationship with Israel and today</a:t>
            </a:r>
          </a:p>
          <a:p>
            <a:pPr>
              <a:buClr>
                <a:srgbClr val="800000"/>
              </a:buClr>
              <a:defRPr/>
            </a:pPr>
            <a:r>
              <a:rPr lang="en-US" sz="2000" dirty="0">
                <a:latin typeface="Arial" charset="0"/>
                <a:ea typeface="ＭＳ Ｐゴシック" charset="0"/>
                <a:cs typeface="ＭＳ Ｐゴシック" charset="0"/>
              </a:rPr>
              <a:t>     reaches down  to draw sinners to repentance to Him and faith in his Son.</a:t>
            </a:r>
          </a:p>
          <a:p>
            <a:pPr>
              <a:buClr>
                <a:srgbClr val="800000"/>
              </a:buClr>
              <a:defRPr/>
            </a:pPr>
            <a:endParaRPr lang="en-US" sz="2000" dirty="0">
              <a:solidFill>
                <a:srgbClr val="800000"/>
              </a:solidFill>
              <a:latin typeface="Arial" charset="0"/>
              <a:ea typeface="ＭＳ Ｐゴシック" charset="0"/>
              <a:cs typeface="ＭＳ Ｐゴシック" charset="0"/>
            </a:endParaRPr>
          </a:p>
          <a:p>
            <a:pPr>
              <a:defRPr/>
            </a:pPr>
            <a:r>
              <a:rPr lang="en-US" sz="2000" b="1" dirty="0">
                <a:solidFill>
                  <a:srgbClr val="FF6600"/>
                </a:solidFill>
                <a:latin typeface="Arial" charset="0"/>
                <a:ea typeface="ＭＳ Ｐゴシック" charset="0"/>
                <a:cs typeface="ＭＳ Ｐゴシック" charset="0"/>
              </a:rPr>
              <a:t>- Eternal Rest of the Soul</a:t>
            </a:r>
            <a:endParaRPr lang="en-US" sz="2000" dirty="0">
              <a:solidFill>
                <a:srgbClr val="FF6600"/>
              </a:solidFill>
              <a:latin typeface="Arial" charset="0"/>
              <a:ea typeface="ＭＳ Ｐゴシック" charset="0"/>
              <a:cs typeface="ＭＳ Ｐゴシック" charset="0"/>
            </a:endParaRPr>
          </a:p>
          <a:p>
            <a:pPr marL="342900" indent="-342900">
              <a:buClr>
                <a:srgbClr val="800000"/>
              </a:buClr>
              <a:buFont typeface="Wingdings" charset="2"/>
              <a:buChar char="²"/>
              <a:defRPr/>
            </a:pPr>
            <a:r>
              <a:rPr lang="en-US" sz="2000" dirty="0">
                <a:latin typeface="Arial" charset="0"/>
                <a:ea typeface="ＭＳ Ｐゴシック" charset="0"/>
                <a:cs typeface="ＭＳ Ｐゴシック" charset="0"/>
              </a:rPr>
              <a:t>Many forms of ATR teach that the spirits of the dead can be born back into the realm of the living.</a:t>
            </a:r>
          </a:p>
          <a:p>
            <a:pPr marL="342900" indent="-342900">
              <a:buClr>
                <a:srgbClr val="800000"/>
              </a:buClr>
              <a:buFont typeface="Wingdings" charset="2"/>
              <a:buChar char="²"/>
              <a:defRPr/>
            </a:pPr>
            <a:r>
              <a:rPr lang="en-US" sz="2000" dirty="0">
                <a:latin typeface="Arial" charset="0"/>
                <a:ea typeface="ＭＳ Ｐゴシック" charset="0"/>
                <a:cs typeface="ＭＳ Ｐゴシック" charset="0"/>
              </a:rPr>
              <a:t>The Biblical teaching is that human have one life on earth, then a single judgment, and then everlasting rest or punishment.</a:t>
            </a:r>
          </a:p>
          <a:p>
            <a:pPr algn="ctr">
              <a:defRPr/>
            </a:pPr>
            <a:endParaRPr lang="en-US" sz="2000" dirty="0">
              <a:solidFill>
                <a:srgbClr val="800000"/>
              </a:solidFill>
              <a:latin typeface="Arial" charset="0"/>
              <a:ea typeface="ＭＳ Ｐゴシック" charset="0"/>
              <a:cs typeface="ＭＳ Ｐゴシック" charset="0"/>
            </a:endParaRPr>
          </a:p>
          <a:p>
            <a:pPr algn="ctr">
              <a:defRPr/>
            </a:pPr>
            <a:endParaRPr lang="en-US" sz="2000" dirty="0">
              <a:solidFill>
                <a:srgbClr val="800000"/>
              </a:solidFill>
              <a:latin typeface="Arial" charset="0"/>
              <a:ea typeface="ＭＳ Ｐゴシック" charset="0"/>
              <a:cs typeface="ＭＳ Ｐゴシック"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2C31DA4B-E5B4-82C4-9128-2D8041FD2D80}"/>
              </a:ext>
            </a:extLst>
          </p:cNvPr>
          <p:cNvSpPr>
            <a:spLocks noGrp="1"/>
          </p:cNvSpPr>
          <p:nvPr>
            <p:ph type="ctrTitle"/>
          </p:nvPr>
        </p:nvSpPr>
        <p:spPr>
          <a:xfrm>
            <a:off x="0" y="0"/>
            <a:ext cx="9144000" cy="908050"/>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 name="Rectangle 2">
            <a:extLst>
              <a:ext uri="{FF2B5EF4-FFF2-40B4-BE49-F238E27FC236}">
                <a16:creationId xmlns:a16="http://schemas.microsoft.com/office/drawing/2014/main" id="{6E3271DC-1DB0-17F5-4B0E-46D35FB77CE7}"/>
              </a:ext>
            </a:extLst>
          </p:cNvPr>
          <p:cNvSpPr/>
          <p:nvPr/>
        </p:nvSpPr>
        <p:spPr>
          <a:xfrm>
            <a:off x="107950" y="836613"/>
            <a:ext cx="8856663" cy="5908675"/>
          </a:xfrm>
          <a:prstGeom prst="rect">
            <a:avLst/>
          </a:prstGeom>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b="1">
                <a:solidFill>
                  <a:srgbClr val="FF6600"/>
                </a:solidFill>
              </a:rPr>
              <a:t>Indwelling of the Holy Spirit of God</a:t>
            </a:r>
            <a:endParaRPr lang="en-US" altLang="en-US" sz="1800">
              <a:solidFill>
                <a:srgbClr val="FF6600"/>
              </a:solidFill>
            </a:endParaRPr>
          </a:p>
          <a:p>
            <a:pPr eaLnBrk="1" hangingPunct="1">
              <a:buClr>
                <a:srgbClr val="800000"/>
              </a:buClr>
              <a:buFont typeface="Wingdings" pitchFamily="2" charset="2"/>
              <a:buChar char="²"/>
            </a:pPr>
            <a:r>
              <a:rPr lang="en-US" altLang="en-US" sz="1800"/>
              <a:t>There are many forms of spirits in ATR some can possess the living. In ATR when a spirit possesses a person there are negative consequences and one can be possessed in order to gain some privileged knowledge.</a:t>
            </a:r>
          </a:p>
          <a:p>
            <a:pPr eaLnBrk="1" hangingPunct="1">
              <a:buClr>
                <a:srgbClr val="800000"/>
              </a:buClr>
              <a:buFont typeface="Wingdings" pitchFamily="2" charset="2"/>
              <a:buChar char="²"/>
            </a:pPr>
            <a:r>
              <a:rPr lang="en-US" altLang="en-US" sz="1800"/>
              <a:t>The Biblical Teaching promises that the Holy Spirit of God dwells in the body of the believer  The possession of the Holy Spirit of God is both the sign of being “sons of God” and the source of power and comfort .</a:t>
            </a:r>
          </a:p>
          <a:p>
            <a:pPr eaLnBrk="1" hangingPunct="1">
              <a:buClr>
                <a:srgbClr val="800000"/>
              </a:buClr>
              <a:buFont typeface="Wingdings" pitchFamily="2" charset="2"/>
              <a:buChar char="²"/>
            </a:pPr>
            <a:endParaRPr lang="en-US" altLang="en-US" sz="1800"/>
          </a:p>
          <a:p>
            <a:pPr eaLnBrk="1" hangingPunct="1"/>
            <a:r>
              <a:rPr lang="en-US" altLang="en-US" sz="1800" b="1">
                <a:solidFill>
                  <a:srgbClr val="FF6600"/>
                </a:solidFill>
              </a:rPr>
              <a:t>Christianity is for All Ethnic Groups</a:t>
            </a:r>
            <a:endParaRPr lang="en-US" altLang="en-US" sz="1800">
              <a:solidFill>
                <a:srgbClr val="FF6600"/>
              </a:solidFill>
            </a:endParaRPr>
          </a:p>
          <a:p>
            <a:pPr eaLnBrk="1" hangingPunct="1">
              <a:buClr>
                <a:srgbClr val="800000"/>
              </a:buClr>
              <a:buFont typeface="Wingdings" pitchFamily="2" charset="2"/>
              <a:buChar char="²"/>
            </a:pPr>
            <a:r>
              <a:rPr lang="en-US" altLang="en-US" sz="1800"/>
              <a:t>ATR are specific to each ethnic group on the continent. No ethnic group is motivated to teach another ethnic group its forms of religion and convert them.</a:t>
            </a:r>
          </a:p>
          <a:p>
            <a:pPr eaLnBrk="1" hangingPunct="1">
              <a:buClr>
                <a:srgbClr val="800000"/>
              </a:buClr>
              <a:buFont typeface="Wingdings" pitchFamily="2" charset="2"/>
              <a:buChar char="²"/>
            </a:pPr>
            <a:r>
              <a:rPr lang="en-US" altLang="en-US" sz="1800"/>
              <a:t>The Bible (the gospel of the grace of God) l) calls people to repentance and faith and out of the nations into the worldwide Church/Assembly.</a:t>
            </a:r>
          </a:p>
          <a:p>
            <a:pPr eaLnBrk="1" hangingPunct="1">
              <a:buClr>
                <a:srgbClr val="800000"/>
              </a:buClr>
              <a:buFont typeface="Wingdings" pitchFamily="2" charset="2"/>
              <a:buChar char="²"/>
            </a:pPr>
            <a:endParaRPr lang="en-US" altLang="en-US" sz="1800"/>
          </a:p>
          <a:p>
            <a:pPr eaLnBrk="1" hangingPunct="1"/>
            <a:r>
              <a:rPr lang="en-US" altLang="en-US" sz="1800" b="1">
                <a:solidFill>
                  <a:srgbClr val="FF6600"/>
                </a:solidFill>
              </a:rPr>
              <a:t>Christ is the Mediator between men and God</a:t>
            </a:r>
            <a:endParaRPr lang="en-US" altLang="en-US" sz="1800">
              <a:solidFill>
                <a:srgbClr val="FF6600"/>
              </a:solidFill>
            </a:endParaRPr>
          </a:p>
          <a:p>
            <a:pPr eaLnBrk="1" hangingPunct="1">
              <a:buClr>
                <a:srgbClr val="800000"/>
              </a:buClr>
              <a:buFont typeface="Wingdings" pitchFamily="2" charset="2"/>
              <a:buChar char="²"/>
            </a:pPr>
            <a:r>
              <a:rPr lang="en-US" altLang="en-US" sz="1800"/>
              <a:t>In ATR ancestral spirits, and lesser gods, are usually the spirits that communicate with humans on earth. These spirit do not carry the desires of humans to the Creator God.</a:t>
            </a:r>
          </a:p>
          <a:p>
            <a:pPr eaLnBrk="1" hangingPunct="1">
              <a:buClr>
                <a:srgbClr val="800000"/>
              </a:buClr>
              <a:buFont typeface="Wingdings" pitchFamily="2" charset="2"/>
              <a:buChar char="²"/>
            </a:pPr>
            <a:r>
              <a:rPr lang="en-US" altLang="en-US" sz="1800"/>
              <a:t>Christ Jesus, God’s own Son, takes the “groaning” of believers to God the Father.</a:t>
            </a:r>
          </a:p>
          <a:p>
            <a:pPr eaLnBrk="1" hangingPunct="1">
              <a:buClr>
                <a:srgbClr val="800000"/>
              </a:buClr>
            </a:pPr>
            <a:r>
              <a:rPr lang="en-US" altLang="en-US" sz="1800"/>
              <a:t>    Christ was tempted in all the ways men were tempted, so He is the  High Priest</a:t>
            </a:r>
          </a:p>
          <a:p>
            <a:pPr eaLnBrk="1" hangingPunct="1">
              <a:buClr>
                <a:srgbClr val="800000"/>
              </a:buClr>
            </a:pPr>
            <a:r>
              <a:rPr lang="en-US" altLang="en-US" sz="1800"/>
              <a:t>    who can sympathize with the weaknesses of those who believe in Him.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0A2445FF-0922-C115-4811-B4E8A5178D19}"/>
              </a:ext>
            </a:extLst>
          </p:cNvPr>
          <p:cNvSpPr>
            <a:spLocks noGrp="1"/>
          </p:cNvSpPr>
          <p:nvPr>
            <p:ph type="ctrTitle"/>
          </p:nvPr>
        </p:nvSpPr>
        <p:spPr>
          <a:xfrm>
            <a:off x="0" y="0"/>
            <a:ext cx="9144000" cy="1125538"/>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3" name="Rectangle 2">
            <a:extLst>
              <a:ext uri="{FF2B5EF4-FFF2-40B4-BE49-F238E27FC236}">
                <a16:creationId xmlns:a16="http://schemas.microsoft.com/office/drawing/2014/main" id="{49E5E9B2-EE71-7DA8-BB26-00615A52AE8A}"/>
              </a:ext>
            </a:extLst>
          </p:cNvPr>
          <p:cNvSpPr/>
          <p:nvPr/>
        </p:nvSpPr>
        <p:spPr>
          <a:xfrm>
            <a:off x="179388" y="981075"/>
            <a:ext cx="8785225" cy="5724525"/>
          </a:xfrm>
          <a:prstGeom prst="rect">
            <a:avLst/>
          </a:prstGeom>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800" b="1">
              <a:solidFill>
                <a:srgbClr val="800000"/>
              </a:solidFill>
            </a:endParaRPr>
          </a:p>
          <a:p>
            <a:pPr eaLnBrk="1" hangingPunct="1"/>
            <a:r>
              <a:rPr lang="en-US" altLang="en-US" sz="1800" b="1">
                <a:solidFill>
                  <a:srgbClr val="FF6600"/>
                </a:solidFill>
              </a:rPr>
              <a:t>Definition of Sin</a:t>
            </a:r>
            <a:endParaRPr lang="en-US" altLang="en-US" sz="1800">
              <a:solidFill>
                <a:srgbClr val="FF6600"/>
              </a:solidFill>
            </a:endParaRPr>
          </a:p>
          <a:p>
            <a:pPr eaLnBrk="1" hangingPunct="1">
              <a:buClr>
                <a:srgbClr val="800000"/>
              </a:buClr>
              <a:buFont typeface="Wingdings" pitchFamily="2" charset="2"/>
              <a:buChar char="²"/>
            </a:pPr>
            <a:r>
              <a:rPr lang="en-US" altLang="en-US" sz="1800"/>
              <a:t>Sin in ATR is mostly concerned with transgression of morals or community norms. In ATR there is a difference in the severity or degree of a sins.  If one does harm to someone in his own ethnic group, it a more serious sin than if one commits it against someone of another group.</a:t>
            </a:r>
          </a:p>
          <a:p>
            <a:pPr eaLnBrk="1" hangingPunct="1">
              <a:buClr>
                <a:srgbClr val="800000"/>
              </a:buClr>
              <a:buFont typeface="Wingdings" pitchFamily="2" charset="2"/>
              <a:buChar char="²"/>
            </a:pPr>
            <a:r>
              <a:rPr lang="en-US" altLang="en-US" sz="1800"/>
              <a:t>In the Bible sin is against and in rebellion to God. All sins are equal.</a:t>
            </a:r>
          </a:p>
          <a:p>
            <a:pPr eaLnBrk="1" hangingPunct="1"/>
            <a:endParaRPr lang="en-US" altLang="en-US" sz="800"/>
          </a:p>
          <a:p>
            <a:pPr eaLnBrk="1" hangingPunct="1"/>
            <a:r>
              <a:rPr lang="en-US" altLang="en-US" sz="1800" b="1">
                <a:solidFill>
                  <a:srgbClr val="FF6600"/>
                </a:solidFill>
              </a:rPr>
              <a:t>Forgiveness</a:t>
            </a:r>
            <a:endParaRPr lang="en-US" altLang="en-US" sz="1800">
              <a:solidFill>
                <a:srgbClr val="FF6600"/>
              </a:solidFill>
            </a:endParaRPr>
          </a:p>
          <a:p>
            <a:pPr eaLnBrk="1" hangingPunct="1">
              <a:buClr>
                <a:srgbClr val="800000"/>
              </a:buClr>
              <a:buFont typeface="Wingdings" pitchFamily="2" charset="2"/>
              <a:buChar char="²"/>
            </a:pPr>
            <a:r>
              <a:rPr lang="en-US" altLang="en-US" sz="1800"/>
              <a:t>Sacrifices are offered in ATR  in order  appease, or ask favors of the spirits. They are often offered when a wrong is committed.</a:t>
            </a:r>
          </a:p>
          <a:p>
            <a:pPr eaLnBrk="1" hangingPunct="1">
              <a:buClr>
                <a:srgbClr val="800000"/>
              </a:buClr>
              <a:buFont typeface="Wingdings" pitchFamily="2" charset="2"/>
              <a:buChar char="²"/>
            </a:pPr>
            <a:r>
              <a:rPr lang="en-US" altLang="en-US" sz="1800"/>
              <a:t>The will of God, revealed in the Bible, is that all people who repent to Him and believe in His Son, be forgiven and saved through the sacrifice of His Son.</a:t>
            </a:r>
          </a:p>
          <a:p>
            <a:pPr eaLnBrk="1" hangingPunct="1"/>
            <a:endParaRPr lang="en-US" altLang="en-US" sz="800"/>
          </a:p>
          <a:p>
            <a:pPr eaLnBrk="1" hangingPunct="1"/>
            <a:r>
              <a:rPr lang="en-US" altLang="en-US" sz="1800" b="1">
                <a:solidFill>
                  <a:srgbClr val="FF6600"/>
                </a:solidFill>
              </a:rPr>
              <a:t>FALSE STATEMENTS : </a:t>
            </a:r>
          </a:p>
          <a:p>
            <a:pPr eaLnBrk="1" hangingPunct="1">
              <a:buClr>
                <a:srgbClr val="800000"/>
              </a:buClr>
              <a:buFont typeface="Wingdings" pitchFamily="2" charset="2"/>
              <a:buChar char="²"/>
            </a:pPr>
            <a:r>
              <a:rPr lang="en-US" altLang="en-US" sz="1800"/>
              <a:t>”Missionaries proclaimed the name of Jesus Christ in Africa 200 years ago. But they used the names of the God who was and is already known by African peoples -- such as Mungu, Mulungu, Unkulunkulu and thousands more. These were not empty names. They were names of one and the same God, the creator of the world, </a:t>
            </a:r>
            <a:r>
              <a:rPr lang="en-US" altLang="en-US" sz="1800" i="1"/>
              <a:t>the father of our Lord Jesus Christ</a:t>
            </a:r>
            <a:r>
              <a:rPr lang="en-US" altLang="en-US" sz="1800"/>
              <a:t>.”</a:t>
            </a:r>
          </a:p>
          <a:p>
            <a:pPr eaLnBrk="1" hangingPunct="1">
              <a:buClr>
                <a:srgbClr val="800000"/>
              </a:buClr>
              <a:buFont typeface="Wingdings" pitchFamily="2" charset="2"/>
              <a:buChar char="²"/>
            </a:pPr>
            <a:r>
              <a:rPr lang="en-US" altLang="en-US" sz="1800"/>
              <a:t>The God described in the Bible is none other than the God who is already known in the framework of our traditional African religiosity </a:t>
            </a:r>
            <a:endParaRPr lang="en-US" altLang="en-US" sz="1800" b="1">
              <a:solidFill>
                <a:srgbClr val="8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BB8067BE-CC80-E2EE-3813-8F1E2284B81E}"/>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43010" name="Rectangle 2">
            <a:extLst>
              <a:ext uri="{FF2B5EF4-FFF2-40B4-BE49-F238E27FC236}">
                <a16:creationId xmlns:a16="http://schemas.microsoft.com/office/drawing/2014/main" id="{84047C79-2C1B-6064-91DB-9466A9A07840}"/>
              </a:ext>
            </a:extLst>
          </p:cNvPr>
          <p:cNvSpPr>
            <a:spLocks noChangeArrowheads="1"/>
          </p:cNvSpPr>
          <p:nvPr/>
        </p:nvSpPr>
        <p:spPr bwMode="auto">
          <a:xfrm>
            <a:off x="250825" y="1196975"/>
            <a:ext cx="8713788" cy="544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a:solidFill>
                  <a:srgbClr val="FF6600"/>
                </a:solidFill>
              </a:rPr>
              <a:t>The Bible’s history</a:t>
            </a:r>
          </a:p>
          <a:p>
            <a:pPr algn="ctr" eaLnBrk="1" hangingPunct="1"/>
            <a:endParaRPr lang="en-US" altLang="en-US" sz="1800">
              <a:solidFill>
                <a:srgbClr val="800000"/>
              </a:solidFill>
            </a:endParaRPr>
          </a:p>
          <a:p>
            <a:pPr algn="ctr" eaLnBrk="1" hangingPunct="1"/>
            <a:r>
              <a:rPr lang="en-US" altLang="en-US" sz="1800">
                <a:solidFill>
                  <a:srgbClr val="FF6600"/>
                </a:solidFill>
              </a:rPr>
              <a:t>It </a:t>
            </a:r>
            <a:r>
              <a:rPr lang="en-US" altLang="en-US" sz="1800"/>
              <a:t>is to be our only source of revelation in knowing and understanding God and His salvation throughout history. Israel was the </a:t>
            </a:r>
            <a:r>
              <a:rPr lang="en-US" altLang="en-US" sz="1800" u="sng"/>
              <a:t>only nation </a:t>
            </a:r>
            <a:r>
              <a:rPr lang="en-US" altLang="en-US" sz="1800"/>
              <a:t>God took for His own and He warned them about </a:t>
            </a:r>
            <a:r>
              <a:rPr lang="en-US" altLang="en-US" sz="1800" u="sng"/>
              <a:t>the other nations </a:t>
            </a:r>
            <a:r>
              <a:rPr lang="en-US" altLang="en-US" sz="1800"/>
              <a:t>influencing them in their customs and worship.</a:t>
            </a:r>
          </a:p>
          <a:p>
            <a:pPr algn="ctr" eaLnBrk="1" hangingPunct="1"/>
            <a:endParaRPr lang="en-US" altLang="en-US" sz="1800"/>
          </a:p>
          <a:p>
            <a:pPr eaLnBrk="1" hangingPunct="1"/>
            <a:r>
              <a:rPr lang="en-US" altLang="en-US" sz="1800"/>
              <a:t>But Israel failed : They forgot the LORD their God, and served the Baals and Asherahs. God called it “evil” to serve other gods. God warned Israel, over and over, NOT to worship Him as the nations do their gods. It does not make sense to believe God left redeemable qualities in the cultures of other nations or tribes (world wide) if </a:t>
            </a:r>
            <a:r>
              <a:rPr lang="en-US" altLang="en-US" sz="1800">
                <a:solidFill>
                  <a:srgbClr val="FF6600"/>
                </a:solidFill>
              </a:rPr>
              <a:t>the Bible </a:t>
            </a:r>
            <a:r>
              <a:rPr lang="en-US" altLang="en-US" sz="1800"/>
              <a:t>says clearly the opposite. </a:t>
            </a:r>
          </a:p>
          <a:p>
            <a:pPr eaLnBrk="1" hangingPunct="1"/>
            <a:endParaRPr lang="en-US" altLang="en-US" sz="1800"/>
          </a:p>
          <a:p>
            <a:pPr eaLnBrk="1" hangingPunct="1"/>
            <a:r>
              <a:rPr lang="en-US" altLang="en-US" sz="1800"/>
              <a:t>Not one time </a:t>
            </a:r>
            <a:r>
              <a:rPr lang="en-US" altLang="en-US" sz="1800">
                <a:solidFill>
                  <a:srgbClr val="FF6600"/>
                </a:solidFill>
              </a:rPr>
              <a:t>in the Bible </a:t>
            </a:r>
            <a:r>
              <a:rPr lang="en-US" altLang="en-US" sz="1800"/>
              <a:t>do you find God approving of a nation worshipping and obeying Him, except for Israel, whom he gave the instructions to</a:t>
            </a:r>
            <a:r>
              <a:rPr lang="en-US" altLang="en-US" sz="1800">
                <a:solidFill>
                  <a:srgbClr val="800000"/>
                </a:solidFill>
              </a:rPr>
              <a:t>. </a:t>
            </a:r>
            <a:r>
              <a:rPr lang="en-US" altLang="en-US" sz="1800">
                <a:solidFill>
                  <a:srgbClr val="FF6600"/>
                </a:solidFill>
              </a:rPr>
              <a:t>The Bible</a:t>
            </a:r>
            <a:r>
              <a:rPr lang="en-US" altLang="en-US" sz="1800"/>
              <a:t> teaches that Israel is unique among the nations and their God is not the same. </a:t>
            </a:r>
          </a:p>
          <a:p>
            <a:pPr eaLnBrk="1" hangingPunct="1"/>
            <a:endParaRPr lang="en-US" altLang="en-US" sz="1800"/>
          </a:p>
          <a:p>
            <a:pPr eaLnBrk="1" hangingPunct="1"/>
            <a:r>
              <a:rPr lang="en-US" altLang="en-US" sz="1800"/>
              <a:t>What people need to hear is the plain and simple Gospel message of God's proof of His love for them by sending His Son to pay for the penalty of their sins.</a:t>
            </a:r>
          </a:p>
          <a:p>
            <a:pPr algn="ctr" eaLnBrk="1" hangingPunct="1"/>
            <a:r>
              <a:rPr lang="en-US" altLang="en-US" sz="180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E4A3FBB-4AD7-1F0D-0859-24031C64516A}"/>
              </a:ext>
            </a:extLst>
          </p:cNvPr>
          <p:cNvSpPr>
            <a:spLocks noGrp="1"/>
          </p:cNvSpPr>
          <p:nvPr>
            <p:ph type="ctrTitle"/>
          </p:nvPr>
        </p:nvSpPr>
        <p:spPr>
          <a:xfrm>
            <a:off x="0" y="0"/>
            <a:ext cx="9144000" cy="115888"/>
          </a:xfrm>
        </p:spPr>
        <p:txBody>
          <a:bodyPr/>
          <a:lstStyle/>
          <a:p>
            <a:br>
              <a:rPr lang="en-US" altLang="en-US" sz="5400" b="1">
                <a:solidFill>
                  <a:srgbClr val="309AFF"/>
                </a:solidFill>
                <a:ea typeface="ＭＳ Ｐゴシック" panose="020B0600070205080204" pitchFamily="34" charset="-128"/>
              </a:rPr>
            </a:br>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44034" name="Rectangle 2">
            <a:extLst>
              <a:ext uri="{FF2B5EF4-FFF2-40B4-BE49-F238E27FC236}">
                <a16:creationId xmlns:a16="http://schemas.microsoft.com/office/drawing/2014/main" id="{D285F5EE-263C-AE0F-1E3A-6FB66C0F0229}"/>
              </a:ext>
            </a:extLst>
          </p:cNvPr>
          <p:cNvSpPr>
            <a:spLocks noChangeArrowheads="1"/>
          </p:cNvSpPr>
          <p:nvPr/>
        </p:nvSpPr>
        <p:spPr bwMode="auto">
          <a:xfrm>
            <a:off x="179388" y="765175"/>
            <a:ext cx="8713787" cy="581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b="1">
                <a:solidFill>
                  <a:srgbClr val="FF6600"/>
                </a:solidFill>
              </a:rPr>
              <a:t>Modern day Idolatry</a:t>
            </a:r>
          </a:p>
          <a:p>
            <a:pPr eaLnBrk="1" hangingPunct="1"/>
            <a:endParaRPr lang="en-US" altLang="en-US" sz="800"/>
          </a:p>
          <a:p>
            <a:pPr algn="ctr" eaLnBrk="1" hangingPunct="1"/>
            <a:r>
              <a:rPr lang="en-US" altLang="en-US" sz="1800"/>
              <a:t>Idolatry is worshipping other things besides the one true God. Consistently throughout the Bible it is made very clear that idolatry is unacceptable.</a:t>
            </a:r>
          </a:p>
          <a:p>
            <a:pPr algn="ctr" eaLnBrk="1" hangingPunct="1"/>
            <a:endParaRPr lang="en-US" altLang="en-US" sz="800"/>
          </a:p>
          <a:p>
            <a:pPr eaLnBrk="1" hangingPunct="1"/>
            <a:r>
              <a:rPr lang="en-US" altLang="en-US" sz="1800">
                <a:solidFill>
                  <a:srgbClr val="FF6600"/>
                </a:solidFill>
              </a:rPr>
              <a:t>1)</a:t>
            </a:r>
            <a:r>
              <a:rPr lang="en-US" altLang="en-US" sz="1800"/>
              <a:t>  Pagan religions of the modern age</a:t>
            </a:r>
          </a:p>
          <a:p>
            <a:pPr eaLnBrk="1" hangingPunct="1"/>
            <a:r>
              <a:rPr lang="en-US" altLang="en-US" sz="1800"/>
              <a:t>There are some modern day religions with tens of millions of worshippers which base their religion around idol worship - they worship god’s made out of wood and stone. </a:t>
            </a:r>
          </a:p>
          <a:p>
            <a:pPr eaLnBrk="1" hangingPunct="1"/>
            <a:r>
              <a:rPr lang="en-US" altLang="en-US" sz="1800">
                <a:solidFill>
                  <a:srgbClr val="FF6600"/>
                </a:solidFill>
              </a:rPr>
              <a:t>2)</a:t>
            </a:r>
            <a:r>
              <a:rPr lang="en-US" altLang="en-US" sz="1800"/>
              <a:t>   Idols are anything that will take away our devotion to God. </a:t>
            </a:r>
          </a:p>
          <a:p>
            <a:pPr eaLnBrk="1" hangingPunct="1"/>
            <a:r>
              <a:rPr lang="en-US" altLang="en-US" sz="1800">
                <a:solidFill>
                  <a:srgbClr val="FF6600"/>
                </a:solidFill>
              </a:rPr>
              <a:t>3)</a:t>
            </a:r>
            <a:r>
              <a:rPr lang="en-US" altLang="en-US" sz="1800"/>
              <a:t>  Greed is idolatry according to the Bible. </a:t>
            </a:r>
          </a:p>
          <a:p>
            <a:pPr eaLnBrk="1" hangingPunct="1"/>
            <a:r>
              <a:rPr lang="en-US" altLang="en-US" sz="1800"/>
              <a:t>Put to death, therefore, whatever belongs to your earthly nature: sexual immorality, impurity, lust, evil desires and </a:t>
            </a:r>
            <a:r>
              <a:rPr lang="en-US" altLang="en-US" sz="1800" u="sng"/>
              <a:t>greed, which is idolatry</a:t>
            </a:r>
            <a:r>
              <a:rPr lang="en-US" altLang="en-US" sz="1800"/>
              <a:t>. Because of these, the wrath of God is coming. Coloss. 3:5-6</a:t>
            </a:r>
          </a:p>
          <a:p>
            <a:pPr eaLnBrk="1" hangingPunct="1"/>
            <a:endParaRPr lang="en-US" altLang="en-US" sz="800"/>
          </a:p>
          <a:p>
            <a:pPr eaLnBrk="1" hangingPunct="1"/>
            <a:r>
              <a:rPr lang="en-US" altLang="en-US" sz="1800" i="1">
                <a:solidFill>
                  <a:srgbClr val="12AFFF"/>
                </a:solidFill>
              </a:rPr>
              <a:t>So in the future, if we want to avoid idolatry, what do we need to do? </a:t>
            </a:r>
          </a:p>
          <a:p>
            <a:pPr eaLnBrk="1" hangingPunct="1"/>
            <a:r>
              <a:rPr lang="en-US" altLang="en-US" sz="1800" i="1">
                <a:solidFill>
                  <a:srgbClr val="FF6600"/>
                </a:solidFill>
              </a:rPr>
              <a:t>Finally, brothers, whatever is true, whatever is noble, whatever is right, whatever is pure, whatever is lovely, whatever is admirable—if anything is excellent or praiseworthy—think about such things. Whatever you have learned or received or heard from me, or seen in me—put it into practice. And the God of peace will be with you. Philippians 4:8-9.   We need to put God and the Lord Jesus first</a:t>
            </a:r>
            <a:r>
              <a:rPr lang="en-US" altLang="en-US" sz="1800" i="1">
                <a:solidFill>
                  <a:srgbClr val="12AFFF"/>
                </a:solidFill>
              </a:rPr>
              <a:t>.</a:t>
            </a:r>
          </a:p>
          <a:p>
            <a:pPr algn="ctr" eaLnBrk="1" hangingPunct="1"/>
            <a:r>
              <a:rPr lang="en-US" altLang="en-US" sz="1800" i="1">
                <a:solidFill>
                  <a:srgbClr val="12AFFF"/>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C6816E25-5B43-3975-AE7A-511D21BC857F}"/>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17410" name="TextBox 1">
            <a:extLst>
              <a:ext uri="{FF2B5EF4-FFF2-40B4-BE49-F238E27FC236}">
                <a16:creationId xmlns:a16="http://schemas.microsoft.com/office/drawing/2014/main" id="{034532CD-CD7B-016E-351B-E6A35433D66F}"/>
              </a:ext>
            </a:extLst>
          </p:cNvPr>
          <p:cNvSpPr txBox="1">
            <a:spLocks noChangeArrowheads="1"/>
          </p:cNvSpPr>
          <p:nvPr/>
        </p:nvSpPr>
        <p:spPr bwMode="auto">
          <a:xfrm>
            <a:off x="323850" y="1163638"/>
            <a:ext cx="8640763"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b="1">
                <a:solidFill>
                  <a:srgbClr val="C0504D"/>
                </a:solidFill>
              </a:rPr>
              <a:t>How did idolatry come into  being ?</a:t>
            </a:r>
          </a:p>
          <a:p>
            <a:pPr eaLnBrk="1" hangingPunct="1"/>
            <a:endParaRPr lang="en-US" altLang="en-US" sz="2800"/>
          </a:p>
          <a:p>
            <a:pPr eaLnBrk="1" hangingPunct="1"/>
            <a:r>
              <a:rPr lang="en-US" altLang="en-US" sz="2800"/>
              <a:t>The origin of idolatry is described in Rom. 1:21- 25: men forsook God, and sank into ignorance and moral corruption (1:28).</a:t>
            </a:r>
          </a:p>
          <a:p>
            <a:pPr eaLnBrk="1" hangingPunct="1"/>
            <a:endParaRPr lang="en-US" altLang="en-US" sz="2000"/>
          </a:p>
          <a:p>
            <a:pPr eaLnBrk="1" hangingPunct="1"/>
            <a:r>
              <a:rPr lang="en-US" altLang="en-US" sz="2800"/>
              <a:t>Romans 1:24 : ”</a:t>
            </a:r>
            <a:r>
              <a:rPr lang="en-US" altLang="ja-JP" sz="2800"/>
              <a:t>God also gave them up</a:t>
            </a:r>
            <a:r>
              <a:rPr lang="en-US" altLang="en-US" sz="2800"/>
              <a:t>”</a:t>
            </a:r>
            <a:r>
              <a:rPr lang="en-US" altLang="ja-JP" sz="2800"/>
              <a:t>. Note the repetition of this phrase in verses 26 and 28. Inspired by the Holy Spirit, Paul is attacking the flagrant idolatry of most of the nations, in which animals were considered gods (v. 23), sexual perversion was prevalent (vv. 26- 27), and sin in general was rampant (vv. 29- 32)</a:t>
            </a:r>
            <a:endParaRPr lang="en-US"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DFCC0F80-52BA-1DD2-E5E9-F6DBA5D1C6BA}"/>
              </a:ext>
            </a:extLst>
          </p:cNvPr>
          <p:cNvSpPr>
            <a:spLocks noGrp="1"/>
          </p:cNvSpPr>
          <p:nvPr>
            <p:ph type="ctrTitle"/>
          </p:nvPr>
        </p:nvSpPr>
        <p:spPr>
          <a:xfrm>
            <a:off x="0" y="0"/>
            <a:ext cx="9144000" cy="981075"/>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19458" name="TextBox 2">
            <a:extLst>
              <a:ext uri="{FF2B5EF4-FFF2-40B4-BE49-F238E27FC236}">
                <a16:creationId xmlns:a16="http://schemas.microsoft.com/office/drawing/2014/main" id="{8DBA478E-012F-FC28-7B9B-5230CA22B681}"/>
              </a:ext>
            </a:extLst>
          </p:cNvPr>
          <p:cNvSpPr txBox="1">
            <a:spLocks noChangeArrowheads="1"/>
          </p:cNvSpPr>
          <p:nvPr/>
        </p:nvSpPr>
        <p:spPr bwMode="auto">
          <a:xfrm>
            <a:off x="250825" y="981075"/>
            <a:ext cx="8712200"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b="1">
                <a:solidFill>
                  <a:srgbClr val="C0504D"/>
                </a:solidFill>
              </a:rPr>
              <a:t>Idolatrous nations in the Bible</a:t>
            </a:r>
          </a:p>
          <a:p>
            <a:pPr algn="ctr" eaLnBrk="1" hangingPunct="1"/>
            <a:endParaRPr lang="en-US" altLang="en-US" sz="800"/>
          </a:p>
          <a:p>
            <a:pPr algn="ctr" eaLnBrk="1" hangingPunct="1"/>
            <a:r>
              <a:rPr lang="en-US" altLang="en-US" sz="2800"/>
              <a:t>“.. the Baals, and the Ashtoreths, and the gods of Syria, and the gods of Zidon, and the gods of Moab, and the gods of the children of Ammon, and the gods of the Philistines ..” (Judges 10:3)</a:t>
            </a:r>
          </a:p>
          <a:p>
            <a:pPr algn="ctr" eaLnBrk="1" hangingPunct="1"/>
            <a:endParaRPr lang="en-US" altLang="en-US" sz="800"/>
          </a:p>
          <a:p>
            <a:pPr algn="ctr" eaLnBrk="1" hangingPunct="1"/>
            <a:r>
              <a:rPr lang="en-US" altLang="en-US" sz="2800"/>
              <a:t>2 Kings 19 speaks of the gods of Gozan, Haran, Rezeph and the people of Eden who were in Tel Assar. 2 Chronicles 25:20 says, “they sought the gods of Edom.”</a:t>
            </a:r>
            <a:endParaRPr lang="en-US" altLang="ja-JP" sz="800"/>
          </a:p>
          <a:p>
            <a:pPr algn="ctr" eaLnBrk="1" hangingPunct="1"/>
            <a:r>
              <a:rPr lang="en-US" altLang="en-US" sz="2800"/>
              <a:t>"You know that when you were of the nations you were led away to dumb idols, in whatever way you might be led” (1 Cor. 12:2)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6129ABE8-B678-D471-B35E-25D9121B3E03}"/>
              </a:ext>
            </a:extLst>
          </p:cNvPr>
          <p:cNvSpPr>
            <a:spLocks noGrp="1"/>
          </p:cNvSpPr>
          <p:nvPr>
            <p:ph type="ctrTitle"/>
          </p:nvPr>
        </p:nvSpPr>
        <p:spPr>
          <a:xfrm>
            <a:off x="0" y="260350"/>
            <a:ext cx="9144000" cy="1439863"/>
          </a:xfrm>
        </p:spPr>
        <p:txBody>
          <a:bodyPr/>
          <a:lstStyle/>
          <a:p>
            <a:r>
              <a:rPr lang="en-US" altLang="en-US" sz="5400" b="1">
                <a:solidFill>
                  <a:srgbClr val="309AFF"/>
                </a:solidFill>
                <a:ea typeface="ＭＳ Ｐゴシック" panose="020B0600070205080204" pitchFamily="34" charset="-128"/>
              </a:rPr>
              <a:t>The Christian and idolatry</a:t>
            </a:r>
            <a:br>
              <a:rPr lang="en-US" altLang="en-US" sz="5400" b="1">
                <a:solidFill>
                  <a:srgbClr val="309AFF"/>
                </a:solidFill>
                <a:ea typeface="ＭＳ Ｐゴシック" panose="020B0600070205080204" pitchFamily="34" charset="-128"/>
              </a:rPr>
            </a:br>
            <a:r>
              <a:rPr lang="en-US" altLang="en-US" sz="3600" b="1">
                <a:solidFill>
                  <a:srgbClr val="C0504D"/>
                </a:solidFill>
                <a:latin typeface="Arial" panose="020B0604020202020204" pitchFamily="34" charset="0"/>
                <a:ea typeface="ＭＳ Ｐゴシック" panose="020B0600070205080204" pitchFamily="34" charset="-128"/>
                <a:cs typeface="Arial" panose="020B0604020202020204" pitchFamily="34" charset="0"/>
              </a:rPr>
              <a:t>Idolatrous nations in the Bible</a:t>
            </a:r>
            <a:br>
              <a:rPr lang="en-US" altLang="en-US" sz="3600" b="1">
                <a:solidFill>
                  <a:srgbClr val="C0504D"/>
                </a:solidFill>
                <a:latin typeface="Arial" panose="020B0604020202020204" pitchFamily="34" charset="0"/>
                <a:ea typeface="ＭＳ Ｐゴシック" panose="020B0600070205080204" pitchFamily="34" charset="-128"/>
                <a:cs typeface="Arial" panose="020B0604020202020204" pitchFamily="34" charset="0"/>
              </a:rPr>
            </a:br>
            <a:endParaRPr lang="en-US" altLang="en-US" sz="3600">
              <a:solidFill>
                <a:srgbClr val="309AFF"/>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0482" name="TextBox 5">
            <a:extLst>
              <a:ext uri="{FF2B5EF4-FFF2-40B4-BE49-F238E27FC236}">
                <a16:creationId xmlns:a16="http://schemas.microsoft.com/office/drawing/2014/main" id="{2B32C58C-281E-3321-C26B-2983540E130F}"/>
              </a:ext>
            </a:extLst>
          </p:cNvPr>
          <p:cNvSpPr txBox="1">
            <a:spLocks noChangeArrowheads="1"/>
          </p:cNvSpPr>
          <p:nvPr/>
        </p:nvSpPr>
        <p:spPr bwMode="auto">
          <a:xfrm>
            <a:off x="179388" y="1268413"/>
            <a:ext cx="8713787"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p>
          <a:p>
            <a:pPr eaLnBrk="1" hangingPunct="1"/>
            <a:r>
              <a:rPr lang="en-US" altLang="en-US"/>
              <a:t>Asherah, a Canaanite goddess : Ex 34:13-14. Asherah was the wife of El, the chief Canaanite god. </a:t>
            </a:r>
          </a:p>
          <a:p>
            <a:pPr eaLnBrk="1" hangingPunct="1"/>
            <a:endParaRPr lang="en-US" altLang="en-US"/>
          </a:p>
          <a:p>
            <a:pPr eaLnBrk="1" hangingPunct="1"/>
            <a:r>
              <a:rPr lang="en-US" altLang="en-US"/>
              <a:t>Ashtoreth, a goddess of war and fertility Jdg 2:12-13 </a:t>
            </a:r>
          </a:p>
          <a:p>
            <a:pPr eaLnBrk="1" hangingPunct="1"/>
            <a:r>
              <a:rPr lang="en-US" altLang="en-US"/>
              <a:t>Ashtoreth, the wife of Baal, was associated with the evening star </a:t>
            </a:r>
          </a:p>
          <a:p>
            <a:pPr eaLnBrk="1" hangingPunct="1"/>
            <a:endParaRPr lang="en-US" altLang="en-US"/>
          </a:p>
          <a:p>
            <a:pPr eaLnBrk="1" hangingPunct="1"/>
            <a:r>
              <a:rPr lang="en-US" altLang="en-US"/>
              <a:t>Baal, a Canaanite and Phoenician god of fertility and rain Judgs 2:10-13. Baal, meaning “lord”, was pictured standing on a bull, a popular symbol of fertility and strength. </a:t>
            </a:r>
          </a:p>
          <a:p>
            <a:pPr eaLnBrk="1" hangingPunct="1"/>
            <a:endParaRPr lang="en-US" altLang="en-US"/>
          </a:p>
          <a:p>
            <a:pPr eaLnBrk="1" hangingPunct="1"/>
            <a:r>
              <a:rPr lang="en-US" altLang="en-US"/>
              <a:t>The worship of these false gods and goddesses included animal sacrifices, male and female prostitution, and sometimes human sacrifices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0EB067A2-B404-E357-96C0-098A2313441C}"/>
              </a:ext>
            </a:extLst>
          </p:cNvPr>
          <p:cNvSpPr>
            <a:spLocks noGrp="1"/>
          </p:cNvSpPr>
          <p:nvPr>
            <p:ph type="ctrTitle"/>
          </p:nvPr>
        </p:nvSpPr>
        <p:spPr>
          <a:xfrm>
            <a:off x="0" y="0"/>
            <a:ext cx="9144000" cy="1484313"/>
          </a:xfrm>
        </p:spPr>
        <p:txBody>
          <a:bodyPr/>
          <a:lstStyle/>
          <a:p>
            <a:br>
              <a:rPr lang="en-US" altLang="en-US" sz="5400" b="1">
                <a:solidFill>
                  <a:srgbClr val="309AFF"/>
                </a:solidFill>
                <a:ea typeface="ＭＳ Ｐゴシック" panose="020B0600070205080204" pitchFamily="34" charset="-128"/>
              </a:rPr>
            </a:br>
            <a:r>
              <a:rPr lang="en-US" altLang="en-US" sz="5400" b="1">
                <a:solidFill>
                  <a:srgbClr val="309AFF"/>
                </a:solidFill>
                <a:ea typeface="ＭＳ Ｐゴシック" panose="020B0600070205080204" pitchFamily="34" charset="-128"/>
              </a:rPr>
              <a:t>The Christian and idolatry</a:t>
            </a:r>
            <a:br>
              <a:rPr lang="en-US" altLang="en-US" sz="5400" b="1">
                <a:solidFill>
                  <a:srgbClr val="309AFF"/>
                </a:solidFill>
                <a:ea typeface="ＭＳ Ｐゴシック" panose="020B0600070205080204" pitchFamily="34" charset="-128"/>
              </a:rPr>
            </a:br>
            <a:r>
              <a:rPr lang="en-US" altLang="en-US" sz="3600" b="1">
                <a:solidFill>
                  <a:srgbClr val="C0504D"/>
                </a:solidFill>
                <a:latin typeface="Arial" panose="020B0604020202020204" pitchFamily="34" charset="0"/>
                <a:ea typeface="ＭＳ Ｐゴシック" panose="020B0600070205080204" pitchFamily="34" charset="-128"/>
                <a:cs typeface="Arial" panose="020B0604020202020204" pitchFamily="34" charset="0"/>
              </a:rPr>
              <a:t>Idolatrous nations in the Bible</a:t>
            </a:r>
            <a:br>
              <a:rPr lang="en-US" altLang="en-US" sz="3600" b="1">
                <a:solidFill>
                  <a:srgbClr val="C0504D"/>
                </a:solidFill>
                <a:latin typeface="Arial" panose="020B0604020202020204" pitchFamily="34" charset="0"/>
                <a:ea typeface="ＭＳ Ｐゴシック" panose="020B0600070205080204" pitchFamily="34" charset="-128"/>
                <a:cs typeface="Arial" panose="020B0604020202020204" pitchFamily="34" charset="0"/>
              </a:rPr>
            </a:br>
            <a:endParaRPr lang="en-US" altLang="en-US" sz="3600">
              <a:solidFill>
                <a:srgbClr val="309AFF"/>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TextBox 1">
            <a:extLst>
              <a:ext uri="{FF2B5EF4-FFF2-40B4-BE49-F238E27FC236}">
                <a16:creationId xmlns:a16="http://schemas.microsoft.com/office/drawing/2014/main" id="{A864C983-F0F0-E1F1-A4AB-9D621E5AA4FD}"/>
              </a:ext>
            </a:extLst>
          </p:cNvPr>
          <p:cNvSpPr txBox="1"/>
          <p:nvPr/>
        </p:nvSpPr>
        <p:spPr>
          <a:xfrm>
            <a:off x="179388" y="1628775"/>
            <a:ext cx="8496300" cy="5016500"/>
          </a:xfrm>
          <a:prstGeom prst="rect">
            <a:avLst/>
          </a:prstGeom>
          <a:noFill/>
        </p:spPr>
        <p:txBody>
          <a:bodyPr>
            <a:spAutoFit/>
          </a:bodyPr>
          <a:lstStyle/>
          <a:p>
            <a:pPr>
              <a:defRPr/>
            </a:pPr>
            <a:endParaRPr lang="en-US" sz="800" dirty="0">
              <a:latin typeface="Arial" charset="0"/>
              <a:ea typeface="ＭＳ Ｐゴシック" charset="0"/>
              <a:cs typeface="ＭＳ Ｐゴシック" charset="0"/>
            </a:endParaRPr>
          </a:p>
          <a:p>
            <a:pPr marL="342900" indent="-342900">
              <a:buClr>
                <a:srgbClr val="800000"/>
              </a:buClr>
              <a:buFont typeface="Arial"/>
              <a:buChar char="•"/>
              <a:defRPr/>
            </a:pPr>
            <a:r>
              <a:rPr lang="en-US" sz="2400" dirty="0">
                <a:latin typeface="Arial" charset="0"/>
                <a:ea typeface="ＭＳ Ｐゴシック" charset="0"/>
                <a:cs typeface="ＭＳ Ｐゴシック" charset="0"/>
              </a:rPr>
              <a:t>Baal-</a:t>
            </a:r>
            <a:r>
              <a:rPr lang="en-US" sz="2400" dirty="0" err="1">
                <a:latin typeface="Arial" charset="0"/>
                <a:ea typeface="ＭＳ Ｐゴシック" charset="0"/>
                <a:cs typeface="ＭＳ Ｐゴシック" charset="0"/>
              </a:rPr>
              <a:t>Zebub</a:t>
            </a:r>
            <a:r>
              <a:rPr lang="en-US" sz="2400" dirty="0">
                <a:latin typeface="Arial" charset="0"/>
                <a:ea typeface="ＭＳ Ｐゴシック" charset="0"/>
                <a:cs typeface="ＭＳ Ｐゴシック" charset="0"/>
              </a:rPr>
              <a:t>, a popular deity of the Philistines Mt 12:24</a:t>
            </a:r>
          </a:p>
          <a:p>
            <a:pPr marL="342900" indent="-342900">
              <a:buClr>
                <a:srgbClr val="800000"/>
              </a:buClr>
              <a:buFont typeface="Arial"/>
              <a:buChar char="•"/>
              <a:defRPr/>
            </a:pPr>
            <a:r>
              <a:rPr lang="en-US" sz="2400" dirty="0" err="1">
                <a:latin typeface="Arial" charset="0"/>
                <a:ea typeface="ＭＳ Ｐゴシック" charset="0"/>
                <a:cs typeface="ＭＳ Ｐゴシック" charset="0"/>
              </a:rPr>
              <a:t>Chemosh</a:t>
            </a:r>
            <a:r>
              <a:rPr lang="en-US" sz="2400" dirty="0">
                <a:latin typeface="Arial" charset="0"/>
                <a:ea typeface="ＭＳ Ｐゴシック" charset="0"/>
                <a:cs typeface="ＭＳ Ｐゴシック" charset="0"/>
              </a:rPr>
              <a:t>, the chief god of Moab 1Ki 11:7</a:t>
            </a:r>
          </a:p>
          <a:p>
            <a:pPr marL="342900" indent="-342900">
              <a:buClr>
                <a:srgbClr val="800000"/>
              </a:buClr>
              <a:buFont typeface="Arial"/>
              <a:buChar char="•"/>
              <a:defRPr/>
            </a:pPr>
            <a:r>
              <a:rPr lang="en-US" sz="2400" dirty="0">
                <a:latin typeface="Arial" charset="0"/>
                <a:ea typeface="ＭＳ Ｐゴシック" charset="0"/>
                <a:cs typeface="ＭＳ Ｐゴシック" charset="0"/>
              </a:rPr>
              <a:t>Dagon, worshipped in Philistia Judges 16:23</a:t>
            </a:r>
          </a:p>
          <a:p>
            <a:pPr marL="342900" indent="-342900">
              <a:buClr>
                <a:srgbClr val="800000"/>
              </a:buClr>
              <a:buFont typeface="Arial"/>
              <a:buChar char="•"/>
              <a:defRPr/>
            </a:pPr>
            <a:r>
              <a:rPr lang="en-US" sz="2400" dirty="0" err="1">
                <a:latin typeface="Arial" charset="0"/>
                <a:ea typeface="ＭＳ Ｐゴシック" charset="0"/>
                <a:cs typeface="ＭＳ Ｐゴシック" charset="0"/>
              </a:rPr>
              <a:t>Molech</a:t>
            </a:r>
            <a:r>
              <a:rPr lang="en-US" sz="2400" dirty="0">
                <a:latin typeface="Arial" charset="0"/>
                <a:ea typeface="ＭＳ Ｐゴシック" charset="0"/>
                <a:cs typeface="ＭＳ Ｐゴシック" charset="0"/>
              </a:rPr>
              <a:t>, the chief deity of Ammon 1Ki 11:4-5 See also Lev 18:21. The practice of sacrificing children to </a:t>
            </a:r>
            <a:r>
              <a:rPr lang="en-US" sz="2400" dirty="0" err="1">
                <a:latin typeface="Arial" charset="0"/>
                <a:ea typeface="ＭＳ Ｐゴシック" charset="0"/>
                <a:cs typeface="ＭＳ Ｐゴシック" charset="0"/>
              </a:rPr>
              <a:t>Molech</a:t>
            </a:r>
            <a:r>
              <a:rPr lang="en-US" sz="2400" dirty="0">
                <a:latin typeface="Arial" charset="0"/>
                <a:ea typeface="ＭＳ Ｐゴシック" charset="0"/>
                <a:cs typeface="ＭＳ Ｐゴシック" charset="0"/>
              </a:rPr>
              <a:t> was common in Phoenicia and the region; Lev 20:2-5; 1Ki 11:7,33; 2Ki 23:10</a:t>
            </a:r>
          </a:p>
          <a:p>
            <a:pPr marL="342900" indent="-342900">
              <a:buClr>
                <a:srgbClr val="800000"/>
              </a:buClr>
              <a:buFont typeface="Arial"/>
              <a:buChar char="•"/>
              <a:defRPr/>
            </a:pPr>
            <a:r>
              <a:rPr lang="en-US" sz="2400" dirty="0" err="1">
                <a:latin typeface="Arial" charset="0"/>
                <a:ea typeface="ＭＳ Ｐゴシック" charset="0"/>
                <a:cs typeface="ＭＳ Ｐゴシック" charset="0"/>
              </a:rPr>
              <a:t>Amon</a:t>
            </a:r>
            <a:r>
              <a:rPr lang="en-US" sz="2400" dirty="0">
                <a:latin typeface="Arial" charset="0"/>
                <a:ea typeface="ＭＳ Ｐゴシック" charset="0"/>
                <a:cs typeface="ＭＳ Ｐゴシック" charset="0"/>
              </a:rPr>
              <a:t>, the chief god of Egypt See also </a:t>
            </a:r>
            <a:r>
              <a:rPr lang="en-US" sz="2400" dirty="0" err="1">
                <a:latin typeface="Arial" charset="0"/>
                <a:ea typeface="ＭＳ Ｐゴシック" charset="0"/>
                <a:cs typeface="ＭＳ Ｐゴシック" charset="0"/>
              </a:rPr>
              <a:t>Jer</a:t>
            </a:r>
            <a:r>
              <a:rPr lang="en-US" sz="2400" dirty="0">
                <a:latin typeface="Arial" charset="0"/>
                <a:ea typeface="ＭＳ Ｐゴシック" charset="0"/>
                <a:cs typeface="ＭＳ Ｐゴシック" charset="0"/>
              </a:rPr>
              <a:t> 46:25</a:t>
            </a:r>
          </a:p>
          <a:p>
            <a:pPr marL="342900" indent="-342900">
              <a:buClr>
                <a:srgbClr val="800000"/>
              </a:buClr>
              <a:buFont typeface="Arial"/>
              <a:buChar char="•"/>
              <a:defRPr/>
            </a:pPr>
            <a:r>
              <a:rPr lang="en-US" sz="2400" dirty="0">
                <a:latin typeface="Arial" charset="0"/>
                <a:ea typeface="ＭＳ Ｐゴシック" charset="0"/>
                <a:cs typeface="ＭＳ Ｐゴシック" charset="0"/>
              </a:rPr>
              <a:t>Tammuz, a Babylonian fertility god </a:t>
            </a:r>
            <a:r>
              <a:rPr lang="en-US" sz="2400" dirty="0" err="1">
                <a:latin typeface="Arial" charset="0"/>
                <a:ea typeface="ＭＳ Ｐゴシック" charset="0"/>
                <a:cs typeface="ＭＳ Ｐゴシック" charset="0"/>
              </a:rPr>
              <a:t>Eze</a:t>
            </a:r>
            <a:r>
              <a:rPr lang="en-US" sz="2400" dirty="0">
                <a:latin typeface="Arial" charset="0"/>
                <a:ea typeface="ＭＳ Ｐゴシック" charset="0"/>
                <a:cs typeface="ＭＳ Ｐゴシック" charset="0"/>
              </a:rPr>
              <a:t> 8:14</a:t>
            </a:r>
          </a:p>
          <a:p>
            <a:pPr marL="342900" indent="-342900">
              <a:buClr>
                <a:srgbClr val="800000"/>
              </a:buClr>
              <a:buFont typeface="Arial"/>
              <a:buChar char="•"/>
              <a:defRPr/>
            </a:pPr>
            <a:r>
              <a:rPr lang="en-US" sz="2400" dirty="0" err="1">
                <a:latin typeface="Arial" charset="0"/>
                <a:ea typeface="ＭＳ Ｐゴシック" charset="0"/>
                <a:cs typeface="ＭＳ Ｐゴシック" charset="0"/>
              </a:rPr>
              <a:t>Bel</a:t>
            </a:r>
            <a:r>
              <a:rPr lang="en-US" sz="2400" dirty="0">
                <a:latin typeface="Arial" charset="0"/>
                <a:ea typeface="ＭＳ Ｐゴシック" charset="0"/>
                <a:cs typeface="ＭＳ Ｐゴシック" charset="0"/>
              </a:rPr>
              <a:t>, the chief deity of Babylon Isa 46:1. </a:t>
            </a:r>
            <a:r>
              <a:rPr lang="en-US" sz="2400" dirty="0" err="1">
                <a:latin typeface="Arial" charset="0"/>
                <a:ea typeface="ＭＳ Ｐゴシック" charset="0"/>
                <a:cs typeface="ＭＳ Ｐゴシック" charset="0"/>
              </a:rPr>
              <a:t>Bel</a:t>
            </a:r>
            <a:r>
              <a:rPr lang="en-US" sz="2400" dirty="0">
                <a:latin typeface="Arial" charset="0"/>
                <a:ea typeface="ＭＳ Ｐゴシック" charset="0"/>
                <a:cs typeface="ＭＳ Ｐゴシック" charset="0"/>
              </a:rPr>
              <a:t> was another name for the sun god,</a:t>
            </a:r>
          </a:p>
          <a:p>
            <a:pPr marL="342900" indent="-342900">
              <a:buClr>
                <a:srgbClr val="800000"/>
              </a:buClr>
              <a:buFont typeface="Arial"/>
              <a:buChar char="•"/>
              <a:defRPr/>
            </a:pPr>
            <a:r>
              <a:rPr lang="en-US" sz="2400" dirty="0">
                <a:latin typeface="Arial" charset="0"/>
                <a:ea typeface="ＭＳ Ｐゴシック" charset="0"/>
                <a:cs typeface="ＭＳ Ｐゴシック" charset="0"/>
              </a:rPr>
              <a:t> </a:t>
            </a:r>
            <a:r>
              <a:rPr lang="en-US" sz="2400" dirty="0" err="1">
                <a:latin typeface="Arial" charset="0"/>
                <a:ea typeface="ＭＳ Ｐゴシック" charset="0"/>
                <a:cs typeface="ＭＳ Ｐゴシック" charset="0"/>
              </a:rPr>
              <a:t>Marduk</a:t>
            </a:r>
            <a:r>
              <a:rPr lang="en-US" sz="2400" dirty="0">
                <a:latin typeface="Arial" charset="0"/>
                <a:ea typeface="ＭＳ Ｐゴシック" charset="0"/>
                <a:cs typeface="ＭＳ Ｐゴシック" charset="0"/>
              </a:rPr>
              <a:t>. Nebo, the god of learning and writing was the son of </a:t>
            </a:r>
            <a:r>
              <a:rPr lang="en-US" sz="2400" dirty="0" err="1">
                <a:latin typeface="Arial" charset="0"/>
                <a:ea typeface="ＭＳ Ｐゴシック" charset="0"/>
                <a:cs typeface="ＭＳ Ｐゴシック" charset="0"/>
              </a:rPr>
              <a:t>Marduk</a:t>
            </a:r>
            <a:r>
              <a:rPr lang="en-US" sz="2400" dirty="0">
                <a:latin typeface="Arial" charset="0"/>
                <a:ea typeface="ＭＳ Ｐゴシック" charset="0"/>
                <a:cs typeface="ＭＳ Ｐゴシック" charset="0"/>
              </a:rPr>
              <a:t>. See also </a:t>
            </a:r>
            <a:r>
              <a:rPr lang="en-US" sz="2400" dirty="0" err="1">
                <a:latin typeface="Arial" charset="0"/>
                <a:ea typeface="ＭＳ Ｐゴシック" charset="0"/>
                <a:cs typeface="ＭＳ Ｐゴシック" charset="0"/>
              </a:rPr>
              <a:t>Jer</a:t>
            </a:r>
            <a:r>
              <a:rPr lang="en-US" sz="2400" dirty="0">
                <a:latin typeface="Arial" charset="0"/>
                <a:ea typeface="ＭＳ Ｐゴシック" charset="0"/>
                <a:cs typeface="ＭＳ Ｐゴシック" charset="0"/>
              </a:rPr>
              <a:t> 50:2; </a:t>
            </a:r>
            <a:r>
              <a:rPr lang="en-US" sz="2400" dirty="0" err="1">
                <a:latin typeface="Arial" charset="0"/>
                <a:ea typeface="ＭＳ Ｐゴシック" charset="0"/>
                <a:cs typeface="ＭＳ Ｐゴシック" charset="0"/>
              </a:rPr>
              <a:t>Jer</a:t>
            </a:r>
            <a:r>
              <a:rPr lang="en-US" sz="2400" dirty="0">
                <a:latin typeface="Arial" charset="0"/>
                <a:ea typeface="ＭＳ Ｐゴシック" charset="0"/>
                <a:cs typeface="ＭＳ Ｐゴシック" charset="0"/>
              </a:rPr>
              <a:t> 51:44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550AEAC2-7616-EA1A-22B1-B36733D5553C}"/>
              </a:ext>
            </a:extLst>
          </p:cNvPr>
          <p:cNvSpPr>
            <a:spLocks noGrp="1"/>
          </p:cNvSpPr>
          <p:nvPr>
            <p:ph type="ctrTitle"/>
          </p:nvPr>
        </p:nvSpPr>
        <p:spPr>
          <a:xfrm>
            <a:off x="0" y="0"/>
            <a:ext cx="9144000" cy="765175"/>
          </a:xfrm>
        </p:spPr>
        <p:txBody>
          <a:bodyPr/>
          <a:lstStyle/>
          <a:p>
            <a:r>
              <a:rPr lang="en-US" altLang="en-US" sz="5400" b="1">
                <a:solidFill>
                  <a:srgbClr val="309AFF"/>
                </a:solidFill>
                <a:ea typeface="ＭＳ Ｐゴシック" panose="020B0600070205080204" pitchFamily="34" charset="-128"/>
              </a:rPr>
              <a:t>The Christian and idolatry</a:t>
            </a:r>
            <a:br>
              <a:rPr lang="en-US" altLang="en-US" sz="5400" b="1">
                <a:solidFill>
                  <a:srgbClr val="309AFF"/>
                </a:solidFill>
                <a:ea typeface="ＭＳ Ｐゴシック" panose="020B0600070205080204" pitchFamily="34" charset="-128"/>
              </a:rPr>
            </a:br>
            <a:endParaRPr lang="en-US" altLang="en-US" sz="800">
              <a:solidFill>
                <a:srgbClr val="309AFF"/>
              </a:solidFill>
              <a:ea typeface="ＭＳ Ｐゴシック" panose="020B0600070205080204" pitchFamily="34" charset="-128"/>
            </a:endParaRPr>
          </a:p>
        </p:txBody>
      </p:sp>
      <p:sp>
        <p:nvSpPr>
          <p:cNvPr id="22530" name="TextBox 1">
            <a:extLst>
              <a:ext uri="{FF2B5EF4-FFF2-40B4-BE49-F238E27FC236}">
                <a16:creationId xmlns:a16="http://schemas.microsoft.com/office/drawing/2014/main" id="{416052CE-7596-E8B9-4628-85C390D3B6D3}"/>
              </a:ext>
            </a:extLst>
          </p:cNvPr>
          <p:cNvSpPr txBox="1">
            <a:spLocks noChangeArrowheads="1"/>
          </p:cNvSpPr>
          <p:nvPr/>
        </p:nvSpPr>
        <p:spPr bwMode="auto">
          <a:xfrm>
            <a:off x="179388" y="692150"/>
            <a:ext cx="8785225"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n-US" altLang="en-US" sz="800">
              <a:solidFill>
                <a:srgbClr val="800000"/>
              </a:solidFill>
            </a:endParaRPr>
          </a:p>
          <a:p>
            <a:pPr algn="ctr" eaLnBrk="1" hangingPunct="1"/>
            <a:r>
              <a:rPr lang="en-US" altLang="en-US" sz="3600">
                <a:solidFill>
                  <a:srgbClr val="800000"/>
                </a:solidFill>
              </a:rPr>
              <a:t>How did God preserve the knowledge of the living and  true God ?</a:t>
            </a:r>
          </a:p>
          <a:p>
            <a:pPr algn="ctr" eaLnBrk="1" hangingPunct="1"/>
            <a:endParaRPr lang="en-US" altLang="en-US" sz="800">
              <a:solidFill>
                <a:srgbClr val="800000"/>
              </a:solidFill>
            </a:endParaRPr>
          </a:p>
          <a:p>
            <a:pPr algn="ctr" eaLnBrk="1" hangingPunct="1"/>
            <a:r>
              <a:rPr lang="en-US" altLang="en-US"/>
              <a:t>The Old Testament only mentions the names of idols</a:t>
            </a:r>
          </a:p>
          <a:p>
            <a:pPr algn="ctr" eaLnBrk="1" hangingPunct="1"/>
            <a:r>
              <a:rPr lang="en-US" altLang="en-US"/>
              <a:t>of nations that  had a historical link with  </a:t>
            </a:r>
            <a:r>
              <a:rPr lang="en-US" altLang="en-US" u="sng"/>
              <a:t>Israel</a:t>
            </a:r>
            <a:r>
              <a:rPr lang="en-US" altLang="en-US"/>
              <a:t>.     </a:t>
            </a:r>
            <a:r>
              <a:rPr lang="en-US" altLang="en-US" u="sng">
                <a:solidFill>
                  <a:srgbClr val="800000"/>
                </a:solidFill>
              </a:rPr>
              <a:t>Why ?</a:t>
            </a:r>
            <a:endParaRPr lang="en-US" altLang="en-US" sz="800"/>
          </a:p>
          <a:p>
            <a:pPr algn="ctr" eaLnBrk="1" hangingPunct="1"/>
            <a:r>
              <a:rPr lang="en-US" altLang="en-US"/>
              <a:t>Because God took Abraham out and made a nation for Himself : the descendants of Abraham (Gen. 12:1; Josh. 24:3) , </a:t>
            </a:r>
            <a:r>
              <a:rPr lang="en-US" altLang="en-US" u="sng"/>
              <a:t>Israel</a:t>
            </a:r>
            <a:r>
              <a:rPr lang="en-US" altLang="en-US"/>
              <a:t>,  to preserve the knowledge </a:t>
            </a:r>
            <a:r>
              <a:rPr lang="en-US" altLang="en-US" u="sng"/>
              <a:t>of the living and true God</a:t>
            </a:r>
            <a:r>
              <a:rPr lang="en-US" altLang="en-US"/>
              <a:t>.</a:t>
            </a:r>
          </a:p>
          <a:p>
            <a:pPr algn="ctr" eaLnBrk="1" hangingPunct="1"/>
            <a:r>
              <a:rPr lang="en-US" altLang="en-US" i="1"/>
              <a:t>"And who is like Your people, like </a:t>
            </a:r>
            <a:r>
              <a:rPr lang="en-US" altLang="en-US" i="1" u="sng"/>
              <a:t>Israel, the one nation on the earth whom God went to redeem for Himself as a people</a:t>
            </a:r>
            <a:r>
              <a:rPr lang="en-US" altLang="en-US" i="1"/>
              <a:t>, to make for Himself a name—and to do for Yourself great and awesome deeds for Your land—before Your people whom You redeemed for Yourself from Egypt, the nations, and their gods? For You have made Your people Israel Your very own people forever; and You, Lord, have become their God”  </a:t>
            </a:r>
            <a:r>
              <a:rPr lang="en-US" altLang="en-US"/>
              <a:t>(2 Sam. 7:23,24)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F95B4AD1-8E8E-E138-4B75-4D4EB3C48A4B}"/>
              </a:ext>
            </a:extLst>
          </p:cNvPr>
          <p:cNvSpPr>
            <a:spLocks noGrp="1"/>
          </p:cNvSpPr>
          <p:nvPr>
            <p:ph type="ctrTitle"/>
          </p:nvPr>
        </p:nvSpPr>
        <p:spPr>
          <a:xfrm>
            <a:off x="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3554" name="TextBox 1">
            <a:extLst>
              <a:ext uri="{FF2B5EF4-FFF2-40B4-BE49-F238E27FC236}">
                <a16:creationId xmlns:a16="http://schemas.microsoft.com/office/drawing/2014/main" id="{9181D38E-1FD3-5840-DFB1-EC1FA3617C95}"/>
              </a:ext>
            </a:extLst>
          </p:cNvPr>
          <p:cNvSpPr txBox="1">
            <a:spLocks noChangeArrowheads="1"/>
          </p:cNvSpPr>
          <p:nvPr/>
        </p:nvSpPr>
        <p:spPr bwMode="auto">
          <a:xfrm>
            <a:off x="179388" y="1125538"/>
            <a:ext cx="8640762" cy="624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b="1">
                <a:solidFill>
                  <a:srgbClr val="800000"/>
                </a:solidFill>
              </a:rPr>
              <a:t>In the Bible Israel is unique among all the nations</a:t>
            </a:r>
            <a:r>
              <a:rPr lang="en-US" altLang="en-US" sz="3600">
                <a:solidFill>
                  <a:srgbClr val="800000"/>
                </a:solidFill>
              </a:rPr>
              <a:t>. </a:t>
            </a:r>
          </a:p>
          <a:p>
            <a:pPr algn="ctr" eaLnBrk="1" hangingPunct="1"/>
            <a:endParaRPr lang="en-US" altLang="en-US" sz="800"/>
          </a:p>
          <a:p>
            <a:pPr algn="ctr" eaLnBrk="1" hangingPunct="1"/>
            <a:r>
              <a:rPr lang="en-US" altLang="en-US"/>
              <a:t>“For you are a holy people to the Lord your God; the Lord your God has chosen you </a:t>
            </a:r>
            <a:r>
              <a:rPr lang="en-US" altLang="en-US" u="sng"/>
              <a:t>to be a people for Himself</a:t>
            </a:r>
            <a:r>
              <a:rPr lang="en-US" altLang="en-US"/>
              <a:t>, a special treasure above all the peoples on the face of the earth. The Lord did not set His love on you nor choose you because you were more in number than any other people, for you were the least of all peoples; but because the Lord loves you, and because He would keep the oath which He swore to your fathers, the Lord has brought you out with a mighty hand, and redeemed you from the house of bondage, from the hand of Pharaoh king of Egypt”</a:t>
            </a:r>
            <a:r>
              <a:rPr lang="en-US" altLang="ja-JP"/>
              <a:t> </a:t>
            </a:r>
          </a:p>
          <a:p>
            <a:pPr algn="ctr" eaLnBrk="1" hangingPunct="1"/>
            <a:r>
              <a:rPr lang="en-US" altLang="en-US"/>
              <a:t>(Deut. 7 :6-8) </a:t>
            </a:r>
          </a:p>
          <a:p>
            <a:pPr algn="ctr" eaLnBrk="1" hangingPunct="1"/>
            <a:endParaRPr lang="en-US" altLang="en-US" sz="2800">
              <a:solidFill>
                <a:srgbClr val="800000"/>
              </a:solidFill>
            </a:endParaRPr>
          </a:p>
          <a:p>
            <a:pPr algn="ctr" eaLnBrk="1" hangingPunct="1"/>
            <a:endParaRPr lang="en-US" altLang="en-US" sz="2800">
              <a:solidFill>
                <a:srgbClr val="8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FB39D362-8C76-A58B-F674-77B818838D2B}"/>
              </a:ext>
            </a:extLst>
          </p:cNvPr>
          <p:cNvSpPr>
            <a:spLocks noGrp="1"/>
          </p:cNvSpPr>
          <p:nvPr>
            <p:ph type="ctrTitle"/>
          </p:nvPr>
        </p:nvSpPr>
        <p:spPr>
          <a:xfrm>
            <a:off x="-31750" y="0"/>
            <a:ext cx="9144000" cy="1268413"/>
          </a:xfrm>
        </p:spPr>
        <p:txBody>
          <a:bodyPr/>
          <a:lstStyle/>
          <a:p>
            <a:r>
              <a:rPr lang="en-US" altLang="en-US" sz="5400" b="1">
                <a:solidFill>
                  <a:srgbClr val="309AFF"/>
                </a:solidFill>
                <a:ea typeface="ＭＳ Ｐゴシック" panose="020B0600070205080204" pitchFamily="34" charset="-128"/>
              </a:rPr>
              <a:t>The Christian and idolatry</a:t>
            </a:r>
            <a:endParaRPr lang="en-US" altLang="en-US">
              <a:solidFill>
                <a:srgbClr val="309AFF"/>
              </a:solidFill>
              <a:ea typeface="ＭＳ Ｐゴシック" panose="020B0600070205080204" pitchFamily="34" charset="-128"/>
            </a:endParaRPr>
          </a:p>
        </p:txBody>
      </p:sp>
      <p:sp>
        <p:nvSpPr>
          <p:cNvPr id="25602" name="TextBox 3">
            <a:extLst>
              <a:ext uri="{FF2B5EF4-FFF2-40B4-BE49-F238E27FC236}">
                <a16:creationId xmlns:a16="http://schemas.microsoft.com/office/drawing/2014/main" id="{D6B5F18D-7A68-3289-3480-52279910A037}"/>
              </a:ext>
            </a:extLst>
          </p:cNvPr>
          <p:cNvSpPr txBox="1">
            <a:spLocks noChangeArrowheads="1"/>
          </p:cNvSpPr>
          <p:nvPr/>
        </p:nvSpPr>
        <p:spPr bwMode="auto">
          <a:xfrm>
            <a:off x="0" y="1484313"/>
            <a:ext cx="90360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800"/>
              <a:t>.</a:t>
            </a:r>
          </a:p>
        </p:txBody>
      </p:sp>
      <p:sp>
        <p:nvSpPr>
          <p:cNvPr id="25603" name="Rectangle 4">
            <a:extLst>
              <a:ext uri="{FF2B5EF4-FFF2-40B4-BE49-F238E27FC236}">
                <a16:creationId xmlns:a16="http://schemas.microsoft.com/office/drawing/2014/main" id="{929CF6E0-2E6A-DB3C-94EF-1C1DBA2864FF}"/>
              </a:ext>
            </a:extLst>
          </p:cNvPr>
          <p:cNvSpPr>
            <a:spLocks noChangeArrowheads="1"/>
          </p:cNvSpPr>
          <p:nvPr/>
        </p:nvSpPr>
        <p:spPr bwMode="auto">
          <a:xfrm>
            <a:off x="179388" y="1125538"/>
            <a:ext cx="8713787"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a:solidFill>
                  <a:srgbClr val="800000"/>
                </a:solidFill>
              </a:rPr>
              <a:t>The God of Israel</a:t>
            </a:r>
            <a:endParaRPr lang="en-US" altLang="en-US" sz="1800"/>
          </a:p>
          <a:p>
            <a:pPr eaLnBrk="1" hangingPunct="1"/>
            <a:endParaRPr lang="en-US" altLang="en-US" sz="800" b="1"/>
          </a:p>
          <a:p>
            <a:pPr algn="ctr" eaLnBrk="1" hangingPunct="1"/>
            <a:r>
              <a:rPr lang="en-US" altLang="en-US" u="sng"/>
              <a:t>The true God distinguishes Himself. He is continually called “the God of Israel”, “the God of Abraham, Isaac and Jacob” in contrast to the gods of the nations. </a:t>
            </a:r>
          </a:p>
          <a:p>
            <a:pPr eaLnBrk="1" hangingPunct="1"/>
            <a:endParaRPr lang="en-US" altLang="en-US"/>
          </a:p>
          <a:p>
            <a:pPr eaLnBrk="1" hangingPunct="1"/>
            <a:r>
              <a:rPr lang="en-US" altLang="en-US"/>
              <a:t>God calls Himself </a:t>
            </a:r>
            <a:r>
              <a:rPr lang="en-US" altLang="en-US" i="1"/>
              <a:t>“The LORD God of your fathers, the God of Abraham, the God of Isaac, and the God of Jacob, has sent me to you” </a:t>
            </a:r>
            <a:r>
              <a:rPr lang="en-US" altLang="en-US"/>
              <a:t>(Exodus 3:15). God is called “</a:t>
            </a:r>
            <a:r>
              <a:rPr lang="en-US" altLang="ja-JP" i="1"/>
              <a:t>the God of Israel</a:t>
            </a:r>
            <a:r>
              <a:rPr lang="en-US" altLang="en-US"/>
              <a:t>”</a:t>
            </a:r>
            <a:r>
              <a:rPr lang="en-US" altLang="ja-JP"/>
              <a:t> over 700 times. He is NOT called the God of any other nation, (Ps. 33:11-12; Exodus 5:1). </a:t>
            </a:r>
          </a:p>
          <a:p>
            <a:pPr eaLnBrk="1" hangingPunct="1"/>
            <a:endParaRPr lang="en-US" altLang="en-US"/>
          </a:p>
          <a:p>
            <a:pPr eaLnBrk="1" hangingPunct="1"/>
            <a:r>
              <a:rPr lang="en-US" altLang="en-US" i="1"/>
              <a:t>“Then you shall know that I am in the midst of Israel: I am the LORD your God and </a:t>
            </a:r>
            <a:r>
              <a:rPr lang="en-US" altLang="en-US" i="1" u="sng"/>
              <a:t>there is no other</a:t>
            </a:r>
            <a:r>
              <a:rPr lang="en-US" altLang="en-US" i="1"/>
              <a:t>” (Joel 2:27). </a:t>
            </a:r>
          </a:p>
          <a:p>
            <a:pPr eaLnBrk="1" hangingPunct="1"/>
            <a:endParaRPr lang="en-US" altLang="en-US" u="sng"/>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10041</TotalTime>
  <Words>4540</Words>
  <Application>Microsoft Macintosh PowerPoint</Application>
  <PresentationFormat>On-screen Show (4:3)</PresentationFormat>
  <Paragraphs>286</Paragraphs>
  <Slides>27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ＭＳ Ｐゴシック</vt:lpstr>
      <vt:lpstr>Calibri</vt:lpstr>
      <vt:lpstr>Wingdings</vt:lpstr>
      <vt:lpstr>Office Theme</vt:lpstr>
      <vt:lpstr>The Christian and idolatry</vt:lpstr>
      <vt:lpstr>The Christian and idolatry</vt:lpstr>
      <vt:lpstr>The Christian and idolatry</vt:lpstr>
      <vt:lpstr>The Christian and idolatry</vt:lpstr>
      <vt:lpstr>The Christian and idolatry Idolatrous nations in the Bible </vt:lpstr>
      <vt:lpstr> The Christian and idolatry Idolatrous nations in the Bible </vt:lpstr>
      <vt:lpstr>The Christian and idolatry </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The Christian and idolatry</vt:lpstr>
      <vt:lpstr> The Christian and idolatry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Propitiation and Substitution</dc:title>
  <dc:creator>Simon</dc:creator>
  <cp:lastModifiedBy>Board_Conseil Admin All Nations</cp:lastModifiedBy>
  <cp:revision>451</cp:revision>
  <dcterms:created xsi:type="dcterms:W3CDTF">2010-10-07T21:52:18Z</dcterms:created>
  <dcterms:modified xsi:type="dcterms:W3CDTF">2026-06-11T13:32:33Z</dcterms:modified>
</cp:coreProperties>
</file>